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82" r:id="rId5"/>
    <p:sldId id="281" r:id="rId6"/>
    <p:sldId id="280" r:id="rId7"/>
    <p:sldId id="279" r:id="rId8"/>
    <p:sldId id="277" r:id="rId9"/>
    <p:sldId id="275" r:id="rId10"/>
    <p:sldId id="274" r:id="rId11"/>
    <p:sldId id="276" r:id="rId12"/>
    <p:sldId id="273" r:id="rId13"/>
    <p:sldId id="278" r:id="rId14"/>
    <p:sldId id="271" r:id="rId15"/>
    <p:sldId id="270" r:id="rId16"/>
    <p:sldId id="269" r:id="rId17"/>
    <p:sldId id="263" r:id="rId18"/>
    <p:sldId id="266" r:id="rId19"/>
    <p:sldId id="267" r:id="rId20"/>
    <p:sldId id="261" r:id="rId21"/>
    <p:sldId id="264" r:id="rId22"/>
    <p:sldId id="272" r:id="rId23"/>
    <p:sldId id="256" r:id="rId24"/>
    <p:sldId id="260" r:id="rId25"/>
    <p:sldId id="25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52" autoAdjust="0"/>
    <p:restoredTop sz="94660"/>
  </p:normalViewPr>
  <p:slideViewPr>
    <p:cSldViewPr snapToGrid="0">
      <p:cViewPr varScale="1">
        <p:scale>
          <a:sx n="99" d="100"/>
          <a:sy n="99" d="100"/>
        </p:scale>
        <p:origin x="60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folayan, Stella A" userId="213b908c-fb33-4320-92c0-be8c78013875" providerId="ADAL" clId="{705131FA-A3E3-473A-85FF-2D0385FFCCEE}"/>
    <pc:docChg chg="custSel addSld delSld modSld sldOrd">
      <pc:chgData name="Afolayan, Stella A" userId="213b908c-fb33-4320-92c0-be8c78013875" providerId="ADAL" clId="{705131FA-A3E3-473A-85FF-2D0385FFCCEE}" dt="2023-08-14T12:48:35.731" v="1332" actId="20577"/>
      <pc:docMkLst>
        <pc:docMk/>
      </pc:docMkLst>
      <pc:sldChg chg="modSp new del mod ord">
        <pc:chgData name="Afolayan, Stella A" userId="213b908c-fb33-4320-92c0-be8c78013875" providerId="ADAL" clId="{705131FA-A3E3-473A-85FF-2D0385FFCCEE}" dt="2023-08-14T11:57:12.403" v="116" actId="47"/>
        <pc:sldMkLst>
          <pc:docMk/>
          <pc:sldMk cId="3855334831" sldId="283"/>
        </pc:sldMkLst>
        <pc:spChg chg="mod">
          <ac:chgData name="Afolayan, Stella A" userId="213b908c-fb33-4320-92c0-be8c78013875" providerId="ADAL" clId="{705131FA-A3E3-473A-85FF-2D0385FFCCEE}" dt="2023-08-14T11:54:51.372" v="111" actId="20577"/>
          <ac:spMkLst>
            <pc:docMk/>
            <pc:sldMk cId="3855334831" sldId="283"/>
            <ac:spMk id="2" creationId="{412504F0-B6A6-1EB8-432C-617B06E009C2}"/>
          </ac:spMkLst>
        </pc:spChg>
      </pc:sldChg>
      <pc:sldChg chg="modSp new mod">
        <pc:chgData name="Afolayan, Stella A" userId="213b908c-fb33-4320-92c0-be8c78013875" providerId="ADAL" clId="{705131FA-A3E3-473A-85FF-2D0385FFCCEE}" dt="2023-08-14T11:59:22.743" v="241" actId="20577"/>
        <pc:sldMkLst>
          <pc:docMk/>
          <pc:sldMk cId="2362122566" sldId="284"/>
        </pc:sldMkLst>
        <pc:spChg chg="mod">
          <ac:chgData name="Afolayan, Stella A" userId="213b908c-fb33-4320-92c0-be8c78013875" providerId="ADAL" clId="{705131FA-A3E3-473A-85FF-2D0385FFCCEE}" dt="2023-08-14T11:56:13.616" v="115" actId="1076"/>
          <ac:spMkLst>
            <pc:docMk/>
            <pc:sldMk cId="2362122566" sldId="284"/>
            <ac:spMk id="2" creationId="{4ED7577C-2BB0-7E32-3508-BE36846B1C2C}"/>
          </ac:spMkLst>
        </pc:spChg>
        <pc:spChg chg="mod">
          <ac:chgData name="Afolayan, Stella A" userId="213b908c-fb33-4320-92c0-be8c78013875" providerId="ADAL" clId="{705131FA-A3E3-473A-85FF-2D0385FFCCEE}" dt="2023-08-14T11:59:22.743" v="241" actId="20577"/>
          <ac:spMkLst>
            <pc:docMk/>
            <pc:sldMk cId="2362122566" sldId="284"/>
            <ac:spMk id="3" creationId="{0EB867EF-90BF-34E9-7549-2FBF30B0F5E2}"/>
          </ac:spMkLst>
        </pc:spChg>
      </pc:sldChg>
      <pc:sldChg chg="new del">
        <pc:chgData name="Afolayan, Stella A" userId="213b908c-fb33-4320-92c0-be8c78013875" providerId="ADAL" clId="{705131FA-A3E3-473A-85FF-2D0385FFCCEE}" dt="2023-08-14T12:01:12.831" v="243" actId="47"/>
        <pc:sldMkLst>
          <pc:docMk/>
          <pc:sldMk cId="2095038106" sldId="285"/>
        </pc:sldMkLst>
      </pc:sldChg>
      <pc:sldChg chg="modSp add mod">
        <pc:chgData name="Afolayan, Stella A" userId="213b908c-fb33-4320-92c0-be8c78013875" providerId="ADAL" clId="{705131FA-A3E3-473A-85FF-2D0385FFCCEE}" dt="2023-08-14T12:41:34.010" v="1120" actId="20577"/>
        <pc:sldMkLst>
          <pc:docMk/>
          <pc:sldMk cId="3819250196" sldId="285"/>
        </pc:sldMkLst>
        <pc:spChg chg="mod">
          <ac:chgData name="Afolayan, Stella A" userId="213b908c-fb33-4320-92c0-be8c78013875" providerId="ADAL" clId="{705131FA-A3E3-473A-85FF-2D0385FFCCEE}" dt="2023-08-14T12:26:00.291" v="263" actId="255"/>
          <ac:spMkLst>
            <pc:docMk/>
            <pc:sldMk cId="3819250196" sldId="285"/>
            <ac:spMk id="2" creationId="{4ED7577C-2BB0-7E32-3508-BE36846B1C2C}"/>
          </ac:spMkLst>
        </pc:spChg>
        <pc:spChg chg="mod">
          <ac:chgData name="Afolayan, Stella A" userId="213b908c-fb33-4320-92c0-be8c78013875" providerId="ADAL" clId="{705131FA-A3E3-473A-85FF-2D0385FFCCEE}" dt="2023-08-14T12:41:34.010" v="1120" actId="20577"/>
          <ac:spMkLst>
            <pc:docMk/>
            <pc:sldMk cId="3819250196" sldId="285"/>
            <ac:spMk id="3" creationId="{0EB867EF-90BF-34E9-7549-2FBF30B0F5E2}"/>
          </ac:spMkLst>
        </pc:spChg>
      </pc:sldChg>
      <pc:sldChg chg="modSp add mod">
        <pc:chgData name="Afolayan, Stella A" userId="213b908c-fb33-4320-92c0-be8c78013875" providerId="ADAL" clId="{705131FA-A3E3-473A-85FF-2D0385FFCCEE}" dt="2023-08-14T12:48:35.731" v="1332" actId="20577"/>
        <pc:sldMkLst>
          <pc:docMk/>
          <pc:sldMk cId="401183314" sldId="286"/>
        </pc:sldMkLst>
        <pc:spChg chg="mod">
          <ac:chgData name="Afolayan, Stella A" userId="213b908c-fb33-4320-92c0-be8c78013875" providerId="ADAL" clId="{705131FA-A3E3-473A-85FF-2D0385FFCCEE}" dt="2023-08-14T12:44:28.421" v="1132" actId="20577"/>
          <ac:spMkLst>
            <pc:docMk/>
            <pc:sldMk cId="401183314" sldId="286"/>
            <ac:spMk id="2" creationId="{4ED7577C-2BB0-7E32-3508-BE36846B1C2C}"/>
          </ac:spMkLst>
        </pc:spChg>
        <pc:spChg chg="mod">
          <ac:chgData name="Afolayan, Stella A" userId="213b908c-fb33-4320-92c0-be8c78013875" providerId="ADAL" clId="{705131FA-A3E3-473A-85FF-2D0385FFCCEE}" dt="2023-08-14T12:48:35.731" v="1332" actId="20577"/>
          <ac:spMkLst>
            <pc:docMk/>
            <pc:sldMk cId="401183314" sldId="286"/>
            <ac:spMk id="3" creationId="{0EB867EF-90BF-34E9-7549-2FBF30B0F5E2}"/>
          </ac:spMkLst>
        </pc:sp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3:45.2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8.08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614.8501"/>
      <inkml:brushProperty name="anchorY" value="-6548.93018"/>
      <inkml:brushProperty name="scaleFactor" value="0.5"/>
    </inkml:brush>
  </inkml:definitions>
  <inkml:trace contextRef="#ctx0" brushRef="#br0">1 1 24575,'0'0'0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5:19.09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4 24575,'0'-4'0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5:21.9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24575,'4'0'0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35.0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52.93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24575,'0'0'-8191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6:54.02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0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17.97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18.8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23.91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7:45.384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3:53.6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24575,'0'0'-8191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13.9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24575,'4'0'0,"5"0"0,6 0 0,3 0 0,4 0 0,2 0 0,-3 0-8191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25.31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26.23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24575,'5'0'0,"0"-4"0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45.3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8:56.43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9:17.97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9:57.96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24575,'0'4'0,"0"6"0,0 0-8191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05.3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12.26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19.44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13.70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360.39502"/>
      <inkml:brushProperty name="anchorY" value="-1243.82751"/>
      <inkml:brushProperty name="scaleFactor" value="0.5"/>
    </inkml:brush>
  </inkml:definitions>
  <inkml:trace contextRef="#ctx0" brushRef="#br0">0 0 24575,'0'0'0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28.44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29.39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36.11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44.89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2.930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1 24575,'0'0'-8191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3.70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4.409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0:59.58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24575,'4'0'0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20.518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24575,'0'4'0,"0"1"-8191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39.987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23.26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3900.39502"/>
      <inkml:brushProperty name="anchorY" value="-3811.54224"/>
      <inkml:brushProperty name="scaleFactor" value="0.5"/>
    </inkml:brush>
  </inkml:definitions>
  <inkml:trace contextRef="#ctx0" brushRef="#br0">0 1 24575,'0'0'0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40.702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1 1 24575,'0'0'-8191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1:43.891"/>
    </inkml:context>
    <inkml:brush xml:id="br0">
      <inkml:brushProperty name="width" value="0.025" units="cm"/>
      <inkml:brushProperty name="height" value="0.025" units="cm"/>
    </inkml:brush>
  </inkml:definitions>
  <inkml:trace contextRef="#ctx0" brushRef="#br0">0 0 24575,'0'0'-8191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13.4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41.07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47.35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2:54.11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10.28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17.53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24575,'0'0'-8191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33.12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48.38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34.241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513.75488"/>
      <inkml:brushProperty name="anchorY" value="-6499.04932"/>
      <inkml:brushProperty name="scaleFactor" value="0.5"/>
    </inkml:brush>
  </inkml:definitions>
  <inkml:trace contextRef="#ctx0" brushRef="#br0">25 0 24575,'0'0'0,"-4"0"0,-7 0 0,1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3:56.2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4 0 24575,'-4'0'0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02.95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24575,'0'4'0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24.4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 0 24575,'-4'0'0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45:26.68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4.408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634.12695"/>
      <inkml:brushProperty name="anchorY" value="-6548.93018"/>
      <inkml:brushProperty name="scaleFactor" value="0.5"/>
    </inkml:brush>
  </inkml:definitions>
  <inkml:trace contextRef="#ctx0" brushRef="#br0">11 0 24575,'0'0'0,"-4"0"0,-2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5.24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5354.48779"/>
      <inkml:brushProperty name="anchorY" value="-5278.93018"/>
      <inkml:brushProperty name="scaleFactor" value="0.5"/>
    </inkml:brush>
  </inkml:definitions>
  <inkml:trace contextRef="#ctx0" brushRef="#br0">11 0 24575,'0'0'0,"-4"0"0,-2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5.844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4074.84985"/>
      <inkml:brushProperty name="anchorY" value="-4008.93018"/>
      <inkml:brushProperty name="scaleFactor" value="0.5"/>
    </inkml:brush>
  </inkml:definitions>
  <inkml:trace contextRef="#ctx0" brushRef="#br0">0 0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18T15:34:46.87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5344.8501"/>
      <inkml:brushProperty name="anchorY" value="-5278.93018"/>
      <inkml:brushProperty name="scaleFactor" value="0.5"/>
    </inkml:brush>
  </inkml:definitions>
  <inkml:trace contextRef="#ctx0" brushRef="#br0">0 1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1431A-EF75-3148-B0E1-EB98302B18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D5A3F4-F893-F94C-7634-95BDCD450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6B855-D2C6-3A84-328D-DF9D28750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B1A63-E308-0617-8255-723F8188F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B85FE-E965-414D-88BB-338F592B8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69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17295-603C-9654-1B56-FF6573BDC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723E2C-59F1-504D-6B54-46F7A6CE20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C21F02-60E7-EDBA-BE4C-0B65D7D6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FFB32-39F2-2EA4-28B5-6EA075001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AA628-6472-E184-AA6F-BB2B1DEFA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30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B63EA-BB15-E309-D32E-1F1A9CD645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8F44E1-2220-0A15-08B7-06AFD39D30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A56E7-6018-19D2-743A-E981EE877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F70D0-E708-B93E-8B87-9F8B26214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60CA-7197-7774-1826-B3CC8A4D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5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72073-CD89-3FA9-72D7-72ED01BA3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16B7E-E58B-C8EC-8F04-9254F4057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C8477-A458-3FD1-9A32-487D6B1CD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9B301-379B-5FC2-62E4-9485C59DE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5E07B-6E2A-9D69-63DF-BA8DECBDC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87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C57E6-C075-2A02-406F-56D9A94D9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BF7D1-F06B-059C-4FFE-C4B0804D1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CDDA9-D694-CB57-9DBD-2BABD5A9E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74822C-B9DA-9E6F-FE18-CB3BAFA19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57CD6-9D8E-54A7-DE05-4FBA6CDE3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57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68923-EF4F-795A-FF3B-DC55DA123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88764-97C2-8419-6BFC-9519401B1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196120-1BD6-FF5A-3FED-3A8832499E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260E80-B963-2DAE-623D-7FD4AA80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B27A0F-15AF-FB3D-1C71-0E636FBE6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9C04AF-7CD8-6B18-4175-677AC178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99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87501-85B2-0D87-D844-E26A5806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DED457-502E-5828-6500-7CD0F14D2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E9FC5-B338-C736-63C9-BC9D28646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FC84B8-5001-C819-5C6A-306A54FF8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A72BAE-B3A1-761C-6468-F0DF8C325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F4CEDE-EA35-9891-F5C7-631B48D6B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AC4E85-E051-01ED-1477-FD923B00C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A78DD1-94EC-9E3E-4EC6-193244CEA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64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40B88-8D20-5FDC-4C82-3B638FF7E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871693-4CC4-FE42-189F-4E6082A1B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BBB6DA-129D-5831-8B7C-8D911737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7D5B61-89C6-E1CA-5358-CDF74D5D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50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8A4990-9931-FE5B-3698-671EC5DC6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40A1A1-D788-0C1F-A356-6E143EB89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58092F-CD77-3400-09BE-E242A51FF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21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08B54-ADD8-FA1B-7015-978D8F5C0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CEB0D-E906-11BB-0C58-C9394AECD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B33F09-EC1E-A0D2-5776-C58C9056B4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3905A-57FD-0EB6-3D8D-EB6AE377B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70C292-7E2E-09AB-998C-51A031BFC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5791FF-8BDE-146B-2475-7BAC01E8A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179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AE7D7-826F-ECAA-FA43-6C8231E6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E749BA-84AF-9298-6A1B-E2412A5933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E3582-6D29-CC13-BC90-0606E42E32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8CBEC-99F6-DCD1-4E91-F145B8D07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2D5B74-186D-01B1-E21B-1FC4AE17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233738-E52D-36B5-2C81-853D9D178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52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A37022-7DCC-63F7-E753-36C412B5B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F331C7-C6EA-92E5-1B0E-446724DB7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8F87B-EE50-AE8B-8EDC-B1D083EB7C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C7EEF-72FC-4641-A761-AF527E922B2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E6E1D-B2C3-086D-56D4-FB6DAB167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986AD-E92A-D6D5-FA03-422930BA6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ABCF5-D6B9-4E90-8B6B-30682D0DF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67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png"/><Relationship Id="rId2" Type="http://schemas.openxmlformats.org/officeDocument/2006/relationships/image" Target="../media/image68.png"/><Relationship Id="rId16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2.xml"/><Relationship Id="rId18" Type="http://schemas.openxmlformats.org/officeDocument/2006/relationships/customXml" Target="../ink/ink5.xml"/><Relationship Id="rId26" Type="http://schemas.openxmlformats.org/officeDocument/2006/relationships/customXml" Target="../ink/ink9.xml"/><Relationship Id="rId39" Type="http://schemas.openxmlformats.org/officeDocument/2006/relationships/customXml" Target="../ink/ink17.xml"/><Relationship Id="rId21" Type="http://schemas.openxmlformats.org/officeDocument/2006/relationships/image" Target="../media/image140.png"/><Relationship Id="rId34" Type="http://schemas.openxmlformats.org/officeDocument/2006/relationships/image" Target="../media/image200.png"/><Relationship Id="rId42" Type="http://schemas.openxmlformats.org/officeDocument/2006/relationships/customXml" Target="../ink/ink20.xml"/><Relationship Id="rId47" Type="http://schemas.openxmlformats.org/officeDocument/2006/relationships/customXml" Target="../ink/ink24.xml"/><Relationship Id="rId50" Type="http://schemas.openxmlformats.org/officeDocument/2006/relationships/image" Target="../media/image230.png"/><Relationship Id="rId55" Type="http://schemas.openxmlformats.org/officeDocument/2006/relationships/customXml" Target="../ink/ink31.xml"/><Relationship Id="rId7" Type="http://schemas.openxmlformats.org/officeDocument/2006/relationships/image" Target="../media/image131.png"/><Relationship Id="rId2" Type="http://schemas.openxmlformats.org/officeDocument/2006/relationships/image" Target="../media/image126.png"/><Relationship Id="rId16" Type="http://schemas.openxmlformats.org/officeDocument/2006/relationships/customXml" Target="../ink/ink4.xml"/><Relationship Id="rId29" Type="http://schemas.openxmlformats.org/officeDocument/2006/relationships/image" Target="../media/image180.png"/><Relationship Id="rId11" Type="http://schemas.openxmlformats.org/officeDocument/2006/relationships/customXml" Target="../ink/ink1.xml"/><Relationship Id="rId24" Type="http://schemas.openxmlformats.org/officeDocument/2006/relationships/customXml" Target="../ink/ink8.xml"/><Relationship Id="rId32" Type="http://schemas.openxmlformats.org/officeDocument/2006/relationships/customXml" Target="../ink/ink12.xml"/><Relationship Id="rId37" Type="http://schemas.openxmlformats.org/officeDocument/2006/relationships/customXml" Target="../ink/ink15.xml"/><Relationship Id="rId40" Type="http://schemas.openxmlformats.org/officeDocument/2006/relationships/customXml" Target="../ink/ink18.xml"/><Relationship Id="rId45" Type="http://schemas.openxmlformats.org/officeDocument/2006/relationships/customXml" Target="../ink/ink22.xml"/><Relationship Id="rId53" Type="http://schemas.openxmlformats.org/officeDocument/2006/relationships/customXml" Target="../ink/ink29.xml"/><Relationship Id="rId58" Type="http://schemas.openxmlformats.org/officeDocument/2006/relationships/customXml" Target="../ink/ink34.xml"/><Relationship Id="rId5" Type="http://schemas.openxmlformats.org/officeDocument/2006/relationships/image" Target="../media/image129.png"/><Relationship Id="rId19" Type="http://schemas.openxmlformats.org/officeDocument/2006/relationships/image" Target="../media/image1300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customXml" Target="../ink/ink3.xml"/><Relationship Id="rId22" Type="http://schemas.openxmlformats.org/officeDocument/2006/relationships/customXml" Target="../ink/ink7.xml"/><Relationship Id="rId27" Type="http://schemas.openxmlformats.org/officeDocument/2006/relationships/image" Target="../media/image170.png"/><Relationship Id="rId30" Type="http://schemas.openxmlformats.org/officeDocument/2006/relationships/customXml" Target="../ink/ink11.xml"/><Relationship Id="rId35" Type="http://schemas.openxmlformats.org/officeDocument/2006/relationships/customXml" Target="../ink/ink14.xml"/><Relationship Id="rId43" Type="http://schemas.openxmlformats.org/officeDocument/2006/relationships/image" Target="../media/image220.png"/><Relationship Id="rId48" Type="http://schemas.openxmlformats.org/officeDocument/2006/relationships/customXml" Target="../ink/ink25.xml"/><Relationship Id="rId56" Type="http://schemas.openxmlformats.org/officeDocument/2006/relationships/customXml" Target="../ink/ink32.xml"/><Relationship Id="rId8" Type="http://schemas.openxmlformats.org/officeDocument/2006/relationships/image" Target="../media/image132.png"/><Relationship Id="rId51" Type="http://schemas.openxmlformats.org/officeDocument/2006/relationships/customXml" Target="../ink/ink27.xml"/><Relationship Id="rId3" Type="http://schemas.openxmlformats.org/officeDocument/2006/relationships/image" Target="../media/image127.png"/><Relationship Id="rId12" Type="http://schemas.openxmlformats.org/officeDocument/2006/relationships/image" Target="../media/image1000.png"/><Relationship Id="rId17" Type="http://schemas.openxmlformats.org/officeDocument/2006/relationships/image" Target="../media/image1200.png"/><Relationship Id="rId25" Type="http://schemas.openxmlformats.org/officeDocument/2006/relationships/image" Target="../media/image160.png"/><Relationship Id="rId33" Type="http://schemas.openxmlformats.org/officeDocument/2006/relationships/customXml" Target="../ink/ink13.xml"/><Relationship Id="rId38" Type="http://schemas.openxmlformats.org/officeDocument/2006/relationships/customXml" Target="../ink/ink16.xml"/><Relationship Id="rId46" Type="http://schemas.openxmlformats.org/officeDocument/2006/relationships/customXml" Target="../ink/ink23.xml"/><Relationship Id="rId59" Type="http://schemas.openxmlformats.org/officeDocument/2006/relationships/customXml" Target="../ink/ink35.xml"/><Relationship Id="rId20" Type="http://schemas.openxmlformats.org/officeDocument/2006/relationships/customXml" Target="../ink/ink6.xml"/><Relationship Id="rId41" Type="http://schemas.openxmlformats.org/officeDocument/2006/relationships/customXml" Target="../ink/ink19.xml"/><Relationship Id="rId54" Type="http://schemas.openxmlformats.org/officeDocument/2006/relationships/customXml" Target="../ink/ink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15" Type="http://schemas.openxmlformats.org/officeDocument/2006/relationships/image" Target="../media/image1100.png"/><Relationship Id="rId23" Type="http://schemas.openxmlformats.org/officeDocument/2006/relationships/image" Target="../media/image150.png"/><Relationship Id="rId28" Type="http://schemas.openxmlformats.org/officeDocument/2006/relationships/customXml" Target="../ink/ink10.xml"/><Relationship Id="rId36" Type="http://schemas.openxmlformats.org/officeDocument/2006/relationships/image" Target="../media/image210.png"/><Relationship Id="rId49" Type="http://schemas.openxmlformats.org/officeDocument/2006/relationships/customXml" Target="../ink/ink26.xml"/><Relationship Id="rId57" Type="http://schemas.openxmlformats.org/officeDocument/2006/relationships/customXml" Target="../ink/ink33.xml"/><Relationship Id="rId10" Type="http://schemas.openxmlformats.org/officeDocument/2006/relationships/image" Target="../media/image134.png"/><Relationship Id="rId31" Type="http://schemas.openxmlformats.org/officeDocument/2006/relationships/image" Target="../media/image190.png"/><Relationship Id="rId44" Type="http://schemas.openxmlformats.org/officeDocument/2006/relationships/customXml" Target="../ink/ink21.xml"/><Relationship Id="rId52" Type="http://schemas.openxmlformats.org/officeDocument/2006/relationships/customXml" Target="../ink/ink28.xml"/><Relationship Id="rId60" Type="http://schemas.openxmlformats.org/officeDocument/2006/relationships/customXml" Target="../ink/ink3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7.xml"/><Relationship Id="rId13" Type="http://schemas.openxmlformats.org/officeDocument/2006/relationships/image" Target="../media/image210.png"/><Relationship Id="rId18" Type="http://schemas.openxmlformats.org/officeDocument/2006/relationships/customXml" Target="../ink/ink44.xml"/><Relationship Id="rId26" Type="http://schemas.openxmlformats.org/officeDocument/2006/relationships/customXml" Target="../ink/ink52.xml"/><Relationship Id="rId3" Type="http://schemas.openxmlformats.org/officeDocument/2006/relationships/image" Target="../media/image127.png"/><Relationship Id="rId21" Type="http://schemas.openxmlformats.org/officeDocument/2006/relationships/customXml" Target="../ink/ink47.xml"/><Relationship Id="rId7" Type="http://schemas.openxmlformats.org/officeDocument/2006/relationships/image" Target="../media/image137.png"/><Relationship Id="rId12" Type="http://schemas.openxmlformats.org/officeDocument/2006/relationships/customXml" Target="../ink/ink39.xml"/><Relationship Id="rId17" Type="http://schemas.openxmlformats.org/officeDocument/2006/relationships/customXml" Target="../ink/ink43.xml"/><Relationship Id="rId25" Type="http://schemas.openxmlformats.org/officeDocument/2006/relationships/customXml" Target="../ink/ink51.xml"/><Relationship Id="rId2" Type="http://schemas.openxmlformats.org/officeDocument/2006/relationships/image" Target="../media/image126.png"/><Relationship Id="rId16" Type="http://schemas.openxmlformats.org/officeDocument/2006/relationships/customXml" Target="../ink/ink42.xml"/><Relationship Id="rId20" Type="http://schemas.openxmlformats.org/officeDocument/2006/relationships/customXml" Target="../ink/ink4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11" Type="http://schemas.openxmlformats.org/officeDocument/2006/relationships/image" Target="../media/image270.png"/><Relationship Id="rId24" Type="http://schemas.openxmlformats.org/officeDocument/2006/relationships/customXml" Target="../ink/ink50.xml"/><Relationship Id="rId5" Type="http://schemas.openxmlformats.org/officeDocument/2006/relationships/image" Target="../media/image135.png"/><Relationship Id="rId15" Type="http://schemas.openxmlformats.org/officeDocument/2006/relationships/customXml" Target="../ink/ink41.xml"/><Relationship Id="rId23" Type="http://schemas.openxmlformats.org/officeDocument/2006/relationships/customXml" Target="../ink/ink49.xml"/><Relationship Id="rId10" Type="http://schemas.openxmlformats.org/officeDocument/2006/relationships/customXml" Target="../ink/ink38.xml"/><Relationship Id="rId19" Type="http://schemas.openxmlformats.org/officeDocument/2006/relationships/customXml" Target="../ink/ink45.xml"/><Relationship Id="rId4" Type="http://schemas.openxmlformats.org/officeDocument/2006/relationships/image" Target="../media/image128.png"/><Relationship Id="rId9" Type="http://schemas.openxmlformats.org/officeDocument/2006/relationships/image" Target="../media/image200.png"/><Relationship Id="rId14" Type="http://schemas.openxmlformats.org/officeDocument/2006/relationships/customXml" Target="../ink/ink40.xml"/><Relationship Id="rId22" Type="http://schemas.openxmlformats.org/officeDocument/2006/relationships/customXml" Target="../ink/ink48.xml"/><Relationship Id="rId27" Type="http://schemas.openxmlformats.org/officeDocument/2006/relationships/customXml" Target="../ink/ink5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7" Type="http://schemas.openxmlformats.org/officeDocument/2006/relationships/image" Target="../media/image144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7577C-2BB0-7E32-3508-BE36846B1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701" y="22339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Assessing Fire weather Indices Variation and Climate Oscillations’ Impacts.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B867EF-90BF-34E9-7549-2FBF30B0F5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By</a:t>
            </a:r>
          </a:p>
          <a:p>
            <a:r>
              <a:rPr lang="en-US" dirty="0"/>
              <a:t>Stella Afolayan</a:t>
            </a:r>
          </a:p>
          <a:p>
            <a:r>
              <a:rPr lang="en-US" dirty="0"/>
              <a:t>Mentor: Samson Hagos </a:t>
            </a:r>
          </a:p>
          <a:p>
            <a:endParaRPr lang="en-US" dirty="0"/>
          </a:p>
          <a:p>
            <a:r>
              <a:rPr lang="en-US" dirty="0"/>
              <a:t>A Preliminary project submitted to the Pacific Northwest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362122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8F22A14-AD67-9A7E-9196-693CDD40F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9660" r="10582" b="11565"/>
          <a:stretch/>
        </p:blipFill>
        <p:spPr>
          <a:xfrm>
            <a:off x="366199" y="144626"/>
            <a:ext cx="4523042" cy="3163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AB53B7-FFF3-1D83-E2C5-CC73B5934A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t="9251" r="11035" b="11565"/>
          <a:stretch/>
        </p:blipFill>
        <p:spPr>
          <a:xfrm>
            <a:off x="6251510" y="144626"/>
            <a:ext cx="4898571" cy="316307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FE8E-C10E-1557-FC93-164B68F910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9524" r="10922" b="11837"/>
          <a:stretch/>
        </p:blipFill>
        <p:spPr>
          <a:xfrm>
            <a:off x="447869" y="3550296"/>
            <a:ext cx="4441372" cy="29718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DD92F1-B424-40A3-8D7B-2A8DA4E6A3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" t="8163" r="10922" b="11837"/>
          <a:stretch/>
        </p:blipFill>
        <p:spPr>
          <a:xfrm>
            <a:off x="6326155" y="3429000"/>
            <a:ext cx="4898570" cy="316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08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1F97C3-8238-EFFC-DF46-8080284FB0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7" t="9796" r="17271" b="13878"/>
          <a:stretch/>
        </p:blipFill>
        <p:spPr>
          <a:xfrm>
            <a:off x="4292080" y="382555"/>
            <a:ext cx="3788229" cy="3181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66ADB2-90AE-D15E-88B4-55F835A554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1" t="6543" r="13295" b="8073"/>
          <a:stretch/>
        </p:blipFill>
        <p:spPr>
          <a:xfrm>
            <a:off x="8080309" y="382555"/>
            <a:ext cx="3788229" cy="29974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3D6CE16-B2D1-0A12-49EC-C791B4493F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3" t="5578" r="10133" b="13711"/>
          <a:stretch/>
        </p:blipFill>
        <p:spPr>
          <a:xfrm>
            <a:off x="89753" y="521836"/>
            <a:ext cx="4066503" cy="304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73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408249-4BCC-E1D9-DAC0-81C14E0D2A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5" t="9309" r="11914" b="12453"/>
          <a:stretch/>
        </p:blipFill>
        <p:spPr>
          <a:xfrm>
            <a:off x="276046" y="181155"/>
            <a:ext cx="3569560" cy="29329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7414C6-DD29-CB19-4ABE-782BA2D5B7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8679" r="11600" b="12327"/>
          <a:stretch/>
        </p:blipFill>
        <p:spPr>
          <a:xfrm>
            <a:off x="4016996" y="181155"/>
            <a:ext cx="3568149" cy="29329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A1A431-1F5D-8E0A-BB88-4D7567AF64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8427" r="11810" b="12705"/>
          <a:stretch/>
        </p:blipFill>
        <p:spPr>
          <a:xfrm>
            <a:off x="8005314" y="155276"/>
            <a:ext cx="3716128" cy="30537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7A98709-0CBC-8E5B-1DA0-79EE5E78B6A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9" t="5409" r="14850" b="9938"/>
          <a:stretch/>
        </p:blipFill>
        <p:spPr>
          <a:xfrm>
            <a:off x="103516" y="3429000"/>
            <a:ext cx="3372927" cy="31270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20BEE7-034F-9FD5-F51E-B12246EFD6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t="6289" r="15269" b="9308"/>
          <a:stretch/>
        </p:blipFill>
        <p:spPr>
          <a:xfrm>
            <a:off x="3743863" y="3506594"/>
            <a:ext cx="3459193" cy="31270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8105FF-49C5-7CDB-7B37-87B381B4FB1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3" t="6290" r="14642" b="9433"/>
          <a:stretch/>
        </p:blipFill>
        <p:spPr>
          <a:xfrm>
            <a:off x="7936302" y="3596268"/>
            <a:ext cx="3528204" cy="311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60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746D4F-6B02-957D-358C-603938849C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0" t="5590" r="9710" b="10778"/>
          <a:stretch/>
        </p:blipFill>
        <p:spPr>
          <a:xfrm>
            <a:off x="3950185" y="0"/>
            <a:ext cx="4291630" cy="36144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9410D1-0F90-9C1C-2109-C2F90B93D2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4" t="5619" r="9104" b="11124"/>
          <a:stretch/>
        </p:blipFill>
        <p:spPr>
          <a:xfrm>
            <a:off x="8032893" y="198406"/>
            <a:ext cx="4055046" cy="33297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02C355-CE25-29A9-C621-194233B434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8679" r="11914" b="12201"/>
          <a:stretch/>
        </p:blipFill>
        <p:spPr>
          <a:xfrm>
            <a:off x="104061" y="297611"/>
            <a:ext cx="3908398" cy="313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80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52C16B-D4E9-8352-385E-B941DE621B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5" t="8051" r="12754" b="11698"/>
          <a:stretch/>
        </p:blipFill>
        <p:spPr>
          <a:xfrm>
            <a:off x="6771736" y="0"/>
            <a:ext cx="4468481" cy="32607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27BBA4-150C-8605-37FD-54B8B10535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0" t="8679" r="13696" b="11824"/>
          <a:stretch/>
        </p:blipFill>
        <p:spPr>
          <a:xfrm>
            <a:off x="6858000" y="3670429"/>
            <a:ext cx="4382218" cy="30754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0AB35F-7E78-0796-F5D8-B4ABB0610D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5" t="7799" r="13696" b="10943"/>
          <a:stretch/>
        </p:blipFill>
        <p:spPr>
          <a:xfrm>
            <a:off x="362311" y="86265"/>
            <a:ext cx="4641010" cy="31055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16F5C3-4DC9-0927-9EF5-CD6147C9F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" t="8303" r="13173" b="10440"/>
          <a:stretch/>
        </p:blipFill>
        <p:spPr>
          <a:xfrm>
            <a:off x="362311" y="3429000"/>
            <a:ext cx="4641010" cy="307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3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497BFA-FE74-8C43-2D0A-42A74D50B8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1" t="3774" r="28686" b="14717"/>
          <a:stretch/>
        </p:blipFill>
        <p:spPr>
          <a:xfrm>
            <a:off x="-2" y="0"/>
            <a:ext cx="3234905" cy="21652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B51EE7-189B-0202-D1E4-BE0B7C25F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6" t="4529" r="29000" b="14843"/>
          <a:stretch/>
        </p:blipFill>
        <p:spPr>
          <a:xfrm>
            <a:off x="-1" y="2242868"/>
            <a:ext cx="3234903" cy="21048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BF52EC-8EBF-D5E5-548D-640804FBA5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t="4529" r="26800" b="12454"/>
          <a:stretch/>
        </p:blipFill>
        <p:spPr>
          <a:xfrm>
            <a:off x="-1" y="4425350"/>
            <a:ext cx="3234902" cy="22687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B8EE5E-84DF-64B5-63EB-C20FE32FCF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5" t="4403" r="13871" b="14465"/>
          <a:stretch/>
        </p:blipFill>
        <p:spPr>
          <a:xfrm>
            <a:off x="6650966" y="-30192"/>
            <a:ext cx="3683479" cy="21652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ADF301-3A86-DF3F-5706-1AB6785C4F7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5" t="4905" r="28791" b="14843"/>
          <a:stretch/>
        </p:blipFill>
        <p:spPr>
          <a:xfrm>
            <a:off x="3234904" y="30192"/>
            <a:ext cx="3416062" cy="21048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A3A848-841F-B2A2-7BD1-BD3A86F879F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3899" r="28372" b="14465"/>
          <a:stretch/>
        </p:blipFill>
        <p:spPr>
          <a:xfrm>
            <a:off x="3234901" y="2225614"/>
            <a:ext cx="3416061" cy="21393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F2941B-C9DF-D17D-AB27-916A5C4884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403" r="27009" b="12704"/>
          <a:stretch/>
        </p:blipFill>
        <p:spPr>
          <a:xfrm>
            <a:off x="3234901" y="4436131"/>
            <a:ext cx="3485076" cy="22579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012C4D-2C41-C83A-2E04-8114B2F09E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905" r="13068" b="14466"/>
          <a:stretch/>
        </p:blipFill>
        <p:spPr>
          <a:xfrm>
            <a:off x="6650962" y="2236394"/>
            <a:ext cx="3795627" cy="213935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B0AFF0A-535D-BD81-D786-CE6D99FD10A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4025" r="13592" b="11950"/>
          <a:stretch/>
        </p:blipFill>
        <p:spPr>
          <a:xfrm>
            <a:off x="6650962" y="4425350"/>
            <a:ext cx="3795626" cy="225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592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3CD357-B78D-09BB-FE43-AA8A40561C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5" t="4403" r="29001" b="11572"/>
          <a:stretch/>
        </p:blipFill>
        <p:spPr>
          <a:xfrm>
            <a:off x="60387" y="70581"/>
            <a:ext cx="3131388" cy="28451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C07C99-C86B-A64D-3C87-100FEDF312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402" r="28896" b="11447"/>
          <a:stretch/>
        </p:blipFill>
        <p:spPr>
          <a:xfrm>
            <a:off x="3191775" y="33667"/>
            <a:ext cx="2605175" cy="28820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7213DF-F167-F72B-0ADA-2E79CB4724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t="4403" r="28896" b="11698"/>
          <a:stretch/>
        </p:blipFill>
        <p:spPr>
          <a:xfrm>
            <a:off x="5796950" y="33666"/>
            <a:ext cx="2501660" cy="288205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38AE78-E8B2-D498-42B7-D6F56A4C12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4025" r="9293" b="11321"/>
          <a:stretch/>
        </p:blipFill>
        <p:spPr>
          <a:xfrm>
            <a:off x="8298610" y="70581"/>
            <a:ext cx="3172610" cy="28451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7B551D-7F80-7167-AAB3-1E1A9C8E162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" t="4403" r="28582" b="11447"/>
          <a:stretch/>
        </p:blipFill>
        <p:spPr>
          <a:xfrm>
            <a:off x="60387" y="3135284"/>
            <a:ext cx="3131388" cy="284514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0E46F72-729C-31EB-587D-FEC54A9590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7" r="28686" b="11447"/>
          <a:stretch/>
        </p:blipFill>
        <p:spPr>
          <a:xfrm>
            <a:off x="3140018" y="3135284"/>
            <a:ext cx="2734571" cy="28451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90EBA8F-870E-7241-04CA-17692F37B45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403" r="28685" b="11698"/>
          <a:stretch/>
        </p:blipFill>
        <p:spPr>
          <a:xfrm>
            <a:off x="5796950" y="3135283"/>
            <a:ext cx="2501658" cy="28451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CA05B3B-1953-8019-7692-B221FA1CB2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529" r="9608" b="11698"/>
          <a:stretch/>
        </p:blipFill>
        <p:spPr>
          <a:xfrm>
            <a:off x="8298607" y="3135281"/>
            <a:ext cx="3234909" cy="284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351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CFDD95-C330-266F-B902-392823DAA9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4" t="4277" r="28791" b="11321"/>
          <a:stretch/>
        </p:blipFill>
        <p:spPr>
          <a:xfrm>
            <a:off x="46006" y="293293"/>
            <a:ext cx="1759789" cy="20444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4B0A8D-4489-16C1-3D79-737B458024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t="4277" r="28581" b="11572"/>
          <a:stretch/>
        </p:blipFill>
        <p:spPr>
          <a:xfrm>
            <a:off x="1759788" y="293292"/>
            <a:ext cx="1509622" cy="20444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8B85F83-9269-D2A7-EFE3-E165E68447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277" r="28686" b="11321"/>
          <a:stretch/>
        </p:blipFill>
        <p:spPr>
          <a:xfrm>
            <a:off x="3234356" y="293291"/>
            <a:ext cx="1446911" cy="20444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2206601-56FB-B49A-DEC1-7DAEECD688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7" r="28896" b="11824"/>
          <a:stretch/>
        </p:blipFill>
        <p:spPr>
          <a:xfrm>
            <a:off x="4673261" y="293288"/>
            <a:ext cx="1419865" cy="20444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FBFF92-2940-56FE-6B6A-995502D0A7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277" r="28895" b="11824"/>
          <a:stretch/>
        </p:blipFill>
        <p:spPr>
          <a:xfrm>
            <a:off x="6078684" y="293283"/>
            <a:ext cx="1343587" cy="204445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D31B33-B207-6B83-EBA7-8260C072634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7" r="28791" b="11572"/>
          <a:stretch/>
        </p:blipFill>
        <p:spPr>
          <a:xfrm>
            <a:off x="7419237" y="293275"/>
            <a:ext cx="1362454" cy="204445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4F1E89F-3F23-3974-2301-027AD38B9AD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r="28686" b="11698"/>
          <a:stretch/>
        </p:blipFill>
        <p:spPr>
          <a:xfrm>
            <a:off x="8781691" y="189780"/>
            <a:ext cx="1376206" cy="214795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50D51EF-9911-AB5D-973F-B48E8043F5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6" r="11495" b="11195"/>
          <a:stretch/>
        </p:blipFill>
        <p:spPr>
          <a:xfrm>
            <a:off x="10157897" y="293272"/>
            <a:ext cx="1949151" cy="20444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707F96E-DC17-B4C4-F17F-B5335F2DC9F9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" t="4276" r="28686" b="11447"/>
          <a:stretch/>
        </p:blipFill>
        <p:spPr>
          <a:xfrm>
            <a:off x="0" y="2855325"/>
            <a:ext cx="1759787" cy="204446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0DBCBC5-C55D-E6B0-8154-17416A2775C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6" r="28791" b="11321"/>
          <a:stretch/>
        </p:blipFill>
        <p:spPr>
          <a:xfrm>
            <a:off x="1759786" y="2855324"/>
            <a:ext cx="1474569" cy="204446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60764D3-877C-9896-349C-32348D24CC0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5" t="4276" r="29000" b="11572"/>
          <a:stretch/>
        </p:blipFill>
        <p:spPr>
          <a:xfrm>
            <a:off x="3206701" y="2855322"/>
            <a:ext cx="1439511" cy="204445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2851403-4C12-A88C-A979-1681C3FF8C9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9" t="4276" r="29001" b="11447"/>
          <a:stretch/>
        </p:blipFill>
        <p:spPr>
          <a:xfrm>
            <a:off x="4656565" y="2855319"/>
            <a:ext cx="1419864" cy="2044461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3383C7F-7AB5-E630-9F08-F258BF990B4A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t="4276" r="28791" b="11698"/>
          <a:stretch/>
        </p:blipFill>
        <p:spPr>
          <a:xfrm>
            <a:off x="6044777" y="2855303"/>
            <a:ext cx="1439511" cy="2044458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3F0F401D-A7C5-9DDC-9190-F108AA68EFC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t="4276" r="28686" b="11572"/>
          <a:stretch/>
        </p:blipFill>
        <p:spPr>
          <a:xfrm>
            <a:off x="7486540" y="2855299"/>
            <a:ext cx="1396313" cy="204446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A7BFEE6-F22B-A811-5724-D4C887AE6F1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9" t="4276" r="28896" b="11698"/>
          <a:stretch/>
        </p:blipFill>
        <p:spPr>
          <a:xfrm>
            <a:off x="8896651" y="2855298"/>
            <a:ext cx="1396313" cy="2044462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390C743D-707F-0551-F603-F0080E67D8B5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6" t="4276" r="11494" b="11824"/>
          <a:stretch/>
        </p:blipFill>
        <p:spPr>
          <a:xfrm>
            <a:off x="10292964" y="2855298"/>
            <a:ext cx="1814084" cy="204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36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C13918D-3709-40CD-8C2A-AD2B60747D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3129" r="27929" b="9796"/>
          <a:stretch/>
        </p:blipFill>
        <p:spPr>
          <a:xfrm>
            <a:off x="0" y="37322"/>
            <a:ext cx="3312367" cy="3200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8BE932-6243-5524-1D0E-91C911BC33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3674" r="28155" b="11157"/>
          <a:stretch/>
        </p:blipFill>
        <p:spPr>
          <a:xfrm>
            <a:off x="3237722" y="37322"/>
            <a:ext cx="2976466" cy="3200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4E44DF-BA40-4731-CBB6-F5CA70F349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625" r="28383" b="10884"/>
          <a:stretch/>
        </p:blipFill>
        <p:spPr>
          <a:xfrm>
            <a:off x="6145765" y="37322"/>
            <a:ext cx="2733870" cy="32276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9041BD-53DA-BEBE-421F-76380BA516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4489" r="9222" b="11564"/>
          <a:stretch/>
        </p:blipFill>
        <p:spPr>
          <a:xfrm>
            <a:off x="8823088" y="55983"/>
            <a:ext cx="3368912" cy="3200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8F6DD12-9373-C7CB-A2DC-60E4F9DCEB3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" t="4354" r="28723" b="10748"/>
          <a:stretch/>
        </p:blipFill>
        <p:spPr>
          <a:xfrm>
            <a:off x="65313" y="3429000"/>
            <a:ext cx="3247053" cy="32133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CC6A38E-FC23-FDF6-A498-ACFF278FA89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4219" r="28722" b="11700"/>
          <a:stretch/>
        </p:blipFill>
        <p:spPr>
          <a:xfrm>
            <a:off x="3289040" y="3423775"/>
            <a:ext cx="2873829" cy="32276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7AF04B3-D077-54C8-A311-4FC5C548B50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898" r="29176" b="11293"/>
          <a:stretch/>
        </p:blipFill>
        <p:spPr>
          <a:xfrm>
            <a:off x="6145765" y="3451005"/>
            <a:ext cx="2733870" cy="32448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AB2F8CA-7BE0-C081-8A6C-388A1821EF5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4" t="4354" r="9449" b="11565"/>
          <a:stretch/>
        </p:blipFill>
        <p:spPr>
          <a:xfrm>
            <a:off x="8879635" y="3451005"/>
            <a:ext cx="3312365" cy="322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08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1F5146-3542-1E11-96F2-4829686AFA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1413" r="28571" b="9934"/>
          <a:stretch/>
        </p:blipFill>
        <p:spPr>
          <a:xfrm>
            <a:off x="0" y="223936"/>
            <a:ext cx="1576893" cy="22265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8F6871-FF42-61E1-C57F-5B480FE900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4489" r="28723" b="9918"/>
          <a:stretch/>
        </p:blipFill>
        <p:spPr>
          <a:xfrm>
            <a:off x="1576894" y="307910"/>
            <a:ext cx="1464866" cy="21426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84C322-4DC1-D237-2493-B4DA83299C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7" t="3267" r="28609" b="11277"/>
          <a:stretch/>
        </p:blipFill>
        <p:spPr>
          <a:xfrm>
            <a:off x="3034757" y="261257"/>
            <a:ext cx="1350631" cy="21002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C76046-BB0E-67A0-63A2-F9FB29D2A8B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0" t="4489" r="28949" b="9375"/>
          <a:stretch/>
        </p:blipFill>
        <p:spPr>
          <a:xfrm>
            <a:off x="4378375" y="303658"/>
            <a:ext cx="1350631" cy="21002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2CBFF6-C612-F055-6DEE-FC77C28AB81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89" r="28723" b="9375"/>
          <a:stretch/>
        </p:blipFill>
        <p:spPr>
          <a:xfrm>
            <a:off x="5729006" y="350310"/>
            <a:ext cx="1511549" cy="21002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5F3405-06AD-FC41-38F5-C9AA4656BE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4489" r="28836" b="9252"/>
          <a:stretch/>
        </p:blipFill>
        <p:spPr>
          <a:xfrm>
            <a:off x="7240555" y="350309"/>
            <a:ext cx="1436914" cy="21002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7053DD5-9738-B0AB-2E18-74DF95DE58B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1" t="3810" r="28382" b="11156"/>
          <a:stretch/>
        </p:blipFill>
        <p:spPr>
          <a:xfrm>
            <a:off x="8677469" y="303655"/>
            <a:ext cx="1436914" cy="21002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9A6CF5D-16B2-1B68-763A-831447F3C42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1" t="4489" r="9900" b="10612"/>
          <a:stretch/>
        </p:blipFill>
        <p:spPr>
          <a:xfrm>
            <a:off x="10095722" y="326982"/>
            <a:ext cx="1847461" cy="210021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B3C091-6265-80BA-1AA0-8D7B25DA3EB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" t="4427" r="28383" b="11701"/>
          <a:stretch/>
        </p:blipFill>
        <p:spPr>
          <a:xfrm>
            <a:off x="7024" y="2920482"/>
            <a:ext cx="1560519" cy="19594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3BFDDF4-C157-3136-3168-B5250E3C92F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8" r="29214" b="10884"/>
          <a:stretch/>
        </p:blipFill>
        <p:spPr>
          <a:xfrm>
            <a:off x="1567543" y="2920482"/>
            <a:ext cx="1464867" cy="203407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99E4D66-C46F-9CCE-5ACB-9FE60A06313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2" t="4088" r="29213" b="11428"/>
          <a:stretch/>
        </p:blipFill>
        <p:spPr>
          <a:xfrm>
            <a:off x="3041760" y="2920482"/>
            <a:ext cx="1350631" cy="195942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FC69B37-FB65-441E-33F6-99AD9B635E9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8" r="29214" b="10884"/>
          <a:stretch/>
        </p:blipFill>
        <p:spPr>
          <a:xfrm>
            <a:off x="4401742" y="2916226"/>
            <a:ext cx="1252610" cy="195942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8FD8705-8D6C-8501-750F-C8D49DDD939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6" r="29214" b="11429"/>
          <a:stretch/>
        </p:blipFill>
        <p:spPr>
          <a:xfrm>
            <a:off x="5663703" y="2916226"/>
            <a:ext cx="1371600" cy="199167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0D295A9-37A0-3A3F-1514-8CA3192AD385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4427" r="29214" b="11565"/>
          <a:stretch/>
        </p:blipFill>
        <p:spPr>
          <a:xfrm>
            <a:off x="7044654" y="2916225"/>
            <a:ext cx="1464866" cy="199167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AFEB9D7-8A4C-325E-3E39-B811F491CA2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8" t="3266" r="28722" b="11292"/>
          <a:stretch/>
        </p:blipFill>
        <p:spPr>
          <a:xfrm>
            <a:off x="8509520" y="2860924"/>
            <a:ext cx="1464904" cy="209363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848BD0D-F1D6-E777-0CEF-C7881191016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7" t="3809" r="11035" b="11837"/>
          <a:stretch/>
        </p:blipFill>
        <p:spPr>
          <a:xfrm>
            <a:off x="9983737" y="2860923"/>
            <a:ext cx="1959446" cy="210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61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7577C-2BB0-7E32-3508-BE36846B1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701" y="223396"/>
            <a:ext cx="9144000" cy="336047"/>
          </a:xfrm>
        </p:spPr>
        <p:txBody>
          <a:bodyPr>
            <a:noAutofit/>
          </a:bodyPr>
          <a:lstStyle/>
          <a:p>
            <a:r>
              <a:rPr lang="en-US" sz="3600" dirty="0"/>
              <a:t>Introduction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B867EF-90BF-34E9-7549-2FBF30B0F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266" y="924427"/>
            <a:ext cx="9144000" cy="400252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The interplay between climatic conditions and propensity for wildfires is a critical area of study, particularly in the context of rapidly changing global climate.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Fire weather indices (FWI) serve as essential tools for predicting and assessing fire risks, based on meteorological data.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Furthermore, climate oscillations, which are recurring patterns of climatic variability, can have profound impacts on regional and global weather patterns, indirectly influencing fire risks.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This study delves into the variations in FWI and seeks to understand the influence of multi-decadal and inter-annual climate oscillations such as the Pacific Decadal Oscillation (PDO), Madden-</a:t>
            </a:r>
            <a:r>
              <a:rPr lang="en-US" sz="2000" dirty="0" err="1"/>
              <a:t>Jullian</a:t>
            </a:r>
            <a:r>
              <a:rPr lang="en-US" sz="2000" dirty="0"/>
              <a:t> Oscillation (MJO) and the El Nino Southern Oscillation (ENSO).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19250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4FA47121-DF9D-F49F-A9A2-CC6FC42FE8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3" t="5634" r="23959" b="30791"/>
          <a:stretch/>
        </p:blipFill>
        <p:spPr>
          <a:xfrm>
            <a:off x="26318" y="116419"/>
            <a:ext cx="3177228" cy="2834171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F61BA79E-5A71-2DC9-3BF7-966D7762BE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3" t="5705" r="24189" b="30584"/>
          <a:stretch/>
        </p:blipFill>
        <p:spPr>
          <a:xfrm>
            <a:off x="3161911" y="116419"/>
            <a:ext cx="2729058" cy="2867165"/>
          </a:xfrm>
          <a:prstGeom prst="rect">
            <a:avLst/>
          </a:prstGeom>
        </p:spPr>
      </p:pic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4FE50F25-7AED-CAB0-25B2-BF0B5BBF03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7" t="5705" r="24188" b="30928"/>
          <a:stretch/>
        </p:blipFill>
        <p:spPr>
          <a:xfrm>
            <a:off x="5885470" y="116419"/>
            <a:ext cx="2692922" cy="2815317"/>
          </a:xfrm>
          <a:prstGeom prst="rect">
            <a:avLst/>
          </a:prstGeom>
        </p:spPr>
      </p:pic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79AABF9A-508D-E070-9B81-919714C303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9" t="5498" r="24704" b="30997"/>
          <a:stretch/>
        </p:blipFill>
        <p:spPr>
          <a:xfrm>
            <a:off x="8572893" y="83426"/>
            <a:ext cx="2564876" cy="2796465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2D7EACCA-E05D-ED78-427B-C192141EB72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4" t="5635" r="24188" b="26804"/>
          <a:stretch/>
        </p:blipFill>
        <p:spPr>
          <a:xfrm>
            <a:off x="58919" y="2950590"/>
            <a:ext cx="3144627" cy="3019875"/>
          </a:xfrm>
          <a:prstGeom prst="rect">
            <a:avLst/>
          </a:prstGeom>
        </p:spPr>
      </p:pic>
      <p:pic>
        <p:nvPicPr>
          <p:cNvPr id="13" name="Picture 12" descr="Chart&#10;&#10;Description automatically generated with low confidence">
            <a:extLst>
              <a:ext uri="{FF2B5EF4-FFF2-40B4-BE49-F238E27FC236}">
                <a16:creationId xmlns:a16="http://schemas.microsoft.com/office/drawing/2014/main" id="{AD8B8BE4-25EE-F1F9-8706-6DA7B789B3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0" t="5705" r="24131" b="26461"/>
          <a:stretch/>
        </p:blipFill>
        <p:spPr>
          <a:xfrm>
            <a:off x="3161911" y="2950591"/>
            <a:ext cx="2790334" cy="3054284"/>
          </a:xfrm>
          <a:prstGeom prst="rect">
            <a:avLst/>
          </a:prstGeom>
        </p:spPr>
      </p:pic>
      <p:pic>
        <p:nvPicPr>
          <p:cNvPr id="15" name="Picture 14" descr="A picture containing chart&#10;&#10;Description automatically generated">
            <a:extLst>
              <a:ext uri="{FF2B5EF4-FFF2-40B4-BE49-F238E27FC236}">
                <a16:creationId xmlns:a16="http://schemas.microsoft.com/office/drawing/2014/main" id="{B63BD304-A5A0-1D22-4ED7-EE7FDC434CB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7" t="5568" r="24532" b="27147"/>
          <a:stretch/>
        </p:blipFill>
        <p:spPr>
          <a:xfrm>
            <a:off x="5965593" y="2950591"/>
            <a:ext cx="2668576" cy="3054284"/>
          </a:xfrm>
          <a:prstGeom prst="rect">
            <a:avLst/>
          </a:prstGeom>
        </p:spPr>
      </p:pic>
      <p:pic>
        <p:nvPicPr>
          <p:cNvPr id="17" name="Picture 16" descr="A picture containing chart&#10;&#10;Description automatically generated">
            <a:extLst>
              <a:ext uri="{FF2B5EF4-FFF2-40B4-BE49-F238E27FC236}">
                <a16:creationId xmlns:a16="http://schemas.microsoft.com/office/drawing/2014/main" id="{DF5A0A6E-EFC3-F0D6-CEDC-5E5F4915F7A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5705" r="24475" b="27079"/>
          <a:stretch/>
        </p:blipFill>
        <p:spPr>
          <a:xfrm>
            <a:off x="8647517" y="2931736"/>
            <a:ext cx="2607300" cy="3073139"/>
          </a:xfrm>
          <a:prstGeom prst="rect">
            <a:avLst/>
          </a:prstGeom>
        </p:spPr>
      </p:pic>
      <p:pic>
        <p:nvPicPr>
          <p:cNvPr id="19" name="Picture 18" descr="A picture containing chart&#10;&#10;Description automatically generated">
            <a:extLst>
              <a:ext uri="{FF2B5EF4-FFF2-40B4-BE49-F238E27FC236}">
                <a16:creationId xmlns:a16="http://schemas.microsoft.com/office/drawing/2014/main" id="{C4F26E8F-47F7-2EE4-3916-A885F3237E1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8" t="75120" r="9240" b="13471"/>
          <a:stretch/>
        </p:blipFill>
        <p:spPr>
          <a:xfrm>
            <a:off x="2097464" y="6075575"/>
            <a:ext cx="7993929" cy="78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08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surface chart&#10;&#10;Description automatically generated">
            <a:extLst>
              <a:ext uri="{FF2B5EF4-FFF2-40B4-BE49-F238E27FC236}">
                <a16:creationId xmlns:a16="http://schemas.microsoft.com/office/drawing/2014/main" id="{52F76D6C-1020-FF03-0BBF-371A7B5E5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 t="5430" r="10615" b="13007"/>
          <a:stretch/>
        </p:blipFill>
        <p:spPr>
          <a:xfrm>
            <a:off x="70704" y="3313521"/>
            <a:ext cx="3857686" cy="3318235"/>
          </a:xfrm>
          <a:prstGeom prst="rect">
            <a:avLst/>
          </a:prstGeom>
        </p:spPr>
      </p:pic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A08E5DB8-9719-703B-9153-E2F71DC08D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8" t="5430" r="4944" b="28385"/>
          <a:stretch/>
        </p:blipFill>
        <p:spPr>
          <a:xfrm>
            <a:off x="70703" y="102488"/>
            <a:ext cx="3982824" cy="2947083"/>
          </a:xfrm>
          <a:prstGeom prst="rect">
            <a:avLst/>
          </a:prstGeom>
        </p:spPr>
      </p:pic>
      <p:pic>
        <p:nvPicPr>
          <p:cNvPr id="7" name="Picture 6" descr="Chart, surface chart&#10;&#10;Description automatically generated">
            <a:extLst>
              <a:ext uri="{FF2B5EF4-FFF2-40B4-BE49-F238E27FC236}">
                <a16:creationId xmlns:a16="http://schemas.microsoft.com/office/drawing/2014/main" id="{4843BC90-1F95-8AD5-1FE1-9989A848CF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5" t="5361" r="9813" b="28110"/>
          <a:stretch/>
        </p:blipFill>
        <p:spPr>
          <a:xfrm>
            <a:off x="3928389" y="102488"/>
            <a:ext cx="4378090" cy="2998931"/>
          </a:xfrm>
          <a:prstGeom prst="rect">
            <a:avLst/>
          </a:prstGeom>
        </p:spPr>
      </p:pic>
      <p:pic>
        <p:nvPicPr>
          <p:cNvPr id="9" name="Picture 8" descr="A picture containing surface chart&#10;&#10;Description automatically generated">
            <a:extLst>
              <a:ext uri="{FF2B5EF4-FFF2-40B4-BE49-F238E27FC236}">
                <a16:creationId xmlns:a16="http://schemas.microsoft.com/office/drawing/2014/main" id="{3FC36C60-74B0-00B3-5139-E9BA36E034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2" t="5017" r="7809" b="13471"/>
          <a:stretch/>
        </p:blipFill>
        <p:spPr>
          <a:xfrm>
            <a:off x="4279770" y="3313521"/>
            <a:ext cx="3983844" cy="3242821"/>
          </a:xfrm>
          <a:prstGeom prst="rect">
            <a:avLst/>
          </a:prstGeom>
        </p:spPr>
      </p:pic>
      <p:pic>
        <p:nvPicPr>
          <p:cNvPr id="11" name="Picture 10" descr="A picture containing chart&#10;&#10;Description automatically generated">
            <a:extLst>
              <a:ext uri="{FF2B5EF4-FFF2-40B4-BE49-F238E27FC236}">
                <a16:creationId xmlns:a16="http://schemas.microsoft.com/office/drawing/2014/main" id="{F44FD7E4-3C57-8E8A-1899-9F79EB0758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6186" r="6890" b="27422"/>
          <a:stretch/>
        </p:blipFill>
        <p:spPr>
          <a:xfrm>
            <a:off x="8138475" y="128411"/>
            <a:ext cx="3982822" cy="2947083"/>
          </a:xfrm>
          <a:prstGeom prst="rect">
            <a:avLst/>
          </a:prstGeom>
        </p:spPr>
      </p:pic>
      <p:pic>
        <p:nvPicPr>
          <p:cNvPr id="13" name="Picture 12" descr="A picture containing chart&#10;&#10;Description automatically generated">
            <a:extLst>
              <a:ext uri="{FF2B5EF4-FFF2-40B4-BE49-F238E27FC236}">
                <a16:creationId xmlns:a16="http://schemas.microsoft.com/office/drawing/2014/main" id="{F3856FDB-0105-74E9-9D5F-C7358DCC00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7" t="6048" r="9470" b="13470"/>
          <a:stretch/>
        </p:blipFill>
        <p:spPr>
          <a:xfrm>
            <a:off x="8306479" y="3313521"/>
            <a:ext cx="3645137" cy="33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979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81A79-6EFF-ACB5-A811-CE0276546B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t="10314" r="22816" b="30567"/>
          <a:stretch/>
        </p:blipFill>
        <p:spPr>
          <a:xfrm>
            <a:off x="155275" y="155275"/>
            <a:ext cx="3439407" cy="23463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303EED-D317-22AA-0787-48921A203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2" t="10314" r="23759" b="30565"/>
          <a:stretch/>
        </p:blipFill>
        <p:spPr>
          <a:xfrm>
            <a:off x="3487604" y="155275"/>
            <a:ext cx="3611935" cy="23463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12744A-8499-1D52-C695-61D0E1E4E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10189" r="23969" b="30819"/>
          <a:stretch/>
        </p:blipFill>
        <p:spPr>
          <a:xfrm>
            <a:off x="7168551" y="155275"/>
            <a:ext cx="3439406" cy="23463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91BC81-6735-68BE-2A72-131E5BF560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4" t="10441" r="22922" b="28427"/>
          <a:stretch/>
        </p:blipFill>
        <p:spPr>
          <a:xfrm>
            <a:off x="77638" y="2587925"/>
            <a:ext cx="3439407" cy="21738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1B6980-8516-DCAD-E5C9-3F2F2C743A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5" t="11195" r="22921" b="27925"/>
          <a:stretch/>
        </p:blipFill>
        <p:spPr>
          <a:xfrm>
            <a:off x="3487604" y="2573457"/>
            <a:ext cx="3680947" cy="21738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52BED5-2502-1661-F93C-5C3A9B8019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6" t="10566" r="22921" b="27925"/>
          <a:stretch/>
        </p:blipFill>
        <p:spPr>
          <a:xfrm>
            <a:off x="7047780" y="2580690"/>
            <a:ext cx="3680947" cy="21738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B30685-89A7-EDAF-EF28-73F4A2168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8" t="75220" r="15898" b="13585"/>
          <a:stretch/>
        </p:blipFill>
        <p:spPr>
          <a:xfrm>
            <a:off x="2740324" y="5417388"/>
            <a:ext cx="5589918" cy="76775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6B40640-7A61-F5E1-E07A-8E58E6391C9E}"/>
              </a:ext>
            </a:extLst>
          </p:cNvPr>
          <p:cNvSpPr txBox="1"/>
          <p:nvPr/>
        </p:nvSpPr>
        <p:spPr>
          <a:xfrm>
            <a:off x="1797341" y="241540"/>
            <a:ext cx="14769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Geopotential Height/FWI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6ADA40-63C9-E701-C09D-701F2C25A611}"/>
              </a:ext>
            </a:extLst>
          </p:cNvPr>
          <p:cNvSpPr txBox="1"/>
          <p:nvPr/>
        </p:nvSpPr>
        <p:spPr>
          <a:xfrm>
            <a:off x="5352947" y="273171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Precipitation/FWI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59A83D8-2F55-AC3D-78EB-342DC323BFEF}"/>
              </a:ext>
            </a:extLst>
          </p:cNvPr>
          <p:cNvSpPr txBox="1"/>
          <p:nvPr/>
        </p:nvSpPr>
        <p:spPr>
          <a:xfrm>
            <a:off x="9023230" y="273171"/>
            <a:ext cx="13714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Relative Humidity/FWI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65A66F-B1F8-0506-78E8-A4A1DA015B44}"/>
              </a:ext>
            </a:extLst>
          </p:cNvPr>
          <p:cNvSpPr txBox="1"/>
          <p:nvPr/>
        </p:nvSpPr>
        <p:spPr>
          <a:xfrm>
            <a:off x="2086907" y="2714047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Temperature/FWI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273B66-F0C9-C9CA-E6C1-CE7E2AE69176}"/>
              </a:ext>
            </a:extLst>
          </p:cNvPr>
          <p:cNvSpPr txBox="1"/>
          <p:nvPr/>
        </p:nvSpPr>
        <p:spPr>
          <a:xfrm>
            <a:off x="5739612" y="2616682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VPD/FWI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340F64-32C1-09DB-13F7-88BB4FD2E56C}"/>
              </a:ext>
            </a:extLst>
          </p:cNvPr>
          <p:cNvSpPr txBox="1"/>
          <p:nvPr/>
        </p:nvSpPr>
        <p:spPr>
          <a:xfrm>
            <a:off x="9270347" y="2714047"/>
            <a:ext cx="11873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Wind-speed/FWI</a:t>
            </a:r>
          </a:p>
        </p:txBody>
      </p:sp>
    </p:spTree>
    <p:extLst>
      <p:ext uri="{BB962C8B-B14F-4D97-AF65-F5344CB8AC3E}">
        <p14:creationId xmlns:p14="http://schemas.microsoft.com/office/powerpoint/2010/main" val="2762767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7DCF3-07F9-230C-0684-D6D69A483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16981" r="8875" b="30566"/>
          <a:stretch/>
        </p:blipFill>
        <p:spPr>
          <a:xfrm>
            <a:off x="224286" y="638355"/>
            <a:ext cx="3174522" cy="1777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666B8-90F8-2413-C19E-E2F14653B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6728" r="9191" b="30315"/>
          <a:stretch/>
        </p:blipFill>
        <p:spPr>
          <a:xfrm>
            <a:off x="224286" y="2475781"/>
            <a:ext cx="3174521" cy="19668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77180A-6E7E-B0EF-DFF5-44BDC32B5F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6" t="17233" r="8934" b="14339"/>
          <a:stretch/>
        </p:blipFill>
        <p:spPr>
          <a:xfrm>
            <a:off x="90676" y="4528869"/>
            <a:ext cx="3308131" cy="22687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598B8-4941-C851-1C48-91F66F57531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8" t="16855" r="9294" b="30566"/>
          <a:stretch/>
        </p:blipFill>
        <p:spPr>
          <a:xfrm>
            <a:off x="3890515" y="577970"/>
            <a:ext cx="3450850" cy="18374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2243A3-16A5-1497-DDEE-1D14369880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1" t="16855" r="9189" b="30818"/>
          <a:stretch/>
        </p:blipFill>
        <p:spPr>
          <a:xfrm>
            <a:off x="3828631" y="2562044"/>
            <a:ext cx="3512734" cy="18805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D67A59-C604-5830-2BCF-B13CD7F315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t="17358" r="9504" b="15094"/>
          <a:stretch/>
        </p:blipFill>
        <p:spPr>
          <a:xfrm>
            <a:off x="3828630" y="4528869"/>
            <a:ext cx="3512734" cy="210484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FFD9A4F-2291-D528-410B-7546C7F95E1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" t="17233" r="9399" b="30566"/>
          <a:stretch/>
        </p:blipFill>
        <p:spPr>
          <a:xfrm>
            <a:off x="7565367" y="577971"/>
            <a:ext cx="3512734" cy="18978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35EEB8E-1AF4-CAA4-B28D-199DC3E65AB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" t="17107" r="9190" b="30817"/>
          <a:stretch/>
        </p:blipFill>
        <p:spPr>
          <a:xfrm>
            <a:off x="7643005" y="2562045"/>
            <a:ext cx="3435096" cy="188056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962619-1511-A344-3297-F23BC3CC10E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t="17233" r="8979" b="14717"/>
          <a:stretch/>
        </p:blipFill>
        <p:spPr>
          <a:xfrm>
            <a:off x="7643005" y="4459859"/>
            <a:ext cx="3435096" cy="21048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521E33A-32C7-4321-DCA9-110758A778D1}"/>
              </a:ext>
            </a:extLst>
          </p:cNvPr>
          <p:cNvSpPr txBox="1"/>
          <p:nvPr/>
        </p:nvSpPr>
        <p:spPr>
          <a:xfrm>
            <a:off x="3606734" y="-23473"/>
            <a:ext cx="5753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3-Phases PDO Scenario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529748A1-1BF1-EAA3-0E6B-2951B5E8CCC5}"/>
                  </a:ext>
                </a:extLst>
              </p14:cNvPr>
              <p14:cNvContentPartPr/>
              <p14:nvPr/>
            </p14:nvContentPartPr>
            <p14:xfrm>
              <a:off x="888385" y="1501085"/>
              <a:ext cx="360" cy="3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529748A1-1BF1-EAA3-0E6B-2951B5E8CCC5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79745" y="14920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FB9E235-352E-25F2-1DAA-A55F87167CA7}"/>
                  </a:ext>
                </a:extLst>
              </p14:cNvPr>
              <p14:cNvContentPartPr/>
              <p14:nvPr/>
            </p14:nvContentPartPr>
            <p14:xfrm>
              <a:off x="4338985" y="1647605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FB9E235-352E-25F2-1DAA-A55F87167CA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329985" y="163896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4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FF23C8E-4F57-338C-A6EC-5999D512BEE0}"/>
                  </a:ext>
                </a:extLst>
              </p14:cNvPr>
              <p14:cNvContentPartPr/>
              <p14:nvPr/>
            </p14:nvContentPartPr>
            <p14:xfrm>
              <a:off x="8091625" y="1751285"/>
              <a:ext cx="36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FF23C8E-4F57-338C-A6EC-5999D512BEE0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8082625" y="1742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6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3AA13131-4710-E7CA-9652-30F8162EACA9}"/>
                  </a:ext>
                </a:extLst>
              </p14:cNvPr>
              <p14:cNvContentPartPr/>
              <p14:nvPr/>
            </p14:nvContentPartPr>
            <p14:xfrm>
              <a:off x="8100265" y="3717965"/>
              <a:ext cx="360" cy="3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3AA13131-4710-E7CA-9652-30F8162EACA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8091265" y="37093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8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3F90F796-45D6-E915-58BE-66CEE9B68843}"/>
                  </a:ext>
                </a:extLst>
              </p14:cNvPr>
              <p14:cNvContentPartPr/>
              <p14:nvPr/>
            </p14:nvContentPartPr>
            <p14:xfrm>
              <a:off x="8186305" y="5633165"/>
              <a:ext cx="9360" cy="36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3F90F796-45D6-E915-58BE-66CEE9B68843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177305" y="5624165"/>
                <a:ext cx="27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oup 43">
            <a:extLst>
              <a:ext uri="{FF2B5EF4-FFF2-40B4-BE49-F238E27FC236}">
                <a16:creationId xmlns:a16="http://schemas.microsoft.com/office/drawing/2014/main" id="{8E10995B-0EAB-78C8-1E27-2997E2A15629}"/>
              </a:ext>
            </a:extLst>
          </p:cNvPr>
          <p:cNvGrpSpPr/>
          <p:nvPr/>
        </p:nvGrpSpPr>
        <p:grpSpPr>
          <a:xfrm>
            <a:off x="4318105" y="5546765"/>
            <a:ext cx="47160" cy="43560"/>
            <a:chOff x="4318105" y="5546765"/>
            <a:chExt cx="47160" cy="4356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0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F3F6B566-1D81-B29C-DEF4-535E9F0A1C8A}"/>
                    </a:ext>
                  </a:extLst>
                </p14:cNvPr>
                <p14:cNvContentPartPr/>
                <p14:nvPr/>
              </p14:nvContentPartPr>
              <p14:xfrm>
                <a:off x="4361305" y="5581325"/>
                <a:ext cx="3960" cy="36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F3F6B566-1D81-B29C-DEF4-535E9F0A1C8A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4352665" y="5572325"/>
                  <a:ext cx="216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2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5A44438E-EA28-B185-DB7C-26C2E25D6239}"/>
                    </a:ext>
                  </a:extLst>
                </p14:cNvPr>
                <p14:cNvContentPartPr/>
                <p14:nvPr/>
              </p14:nvContentPartPr>
              <p14:xfrm>
                <a:off x="4318105" y="5589965"/>
                <a:ext cx="39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5A44438E-EA28-B185-DB7C-26C2E25D6239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309465" y="5580965"/>
                  <a:ext cx="216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4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D2BF4118-F62D-0869-49A1-53A227FC49B5}"/>
                    </a:ext>
                  </a:extLst>
                </p14:cNvPr>
                <p14:cNvContentPartPr/>
                <p14:nvPr/>
              </p14:nvContentPartPr>
              <p14:xfrm>
                <a:off x="4338985" y="5546765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D2BF4118-F62D-0869-49A1-53A227FC49B5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329985" y="553776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E8307E7-6A0F-D8AA-86BF-CBF35DF9A261}"/>
              </a:ext>
            </a:extLst>
          </p:cNvPr>
          <p:cNvGrpSpPr/>
          <p:nvPr/>
        </p:nvGrpSpPr>
        <p:grpSpPr>
          <a:xfrm>
            <a:off x="4295785" y="5304845"/>
            <a:ext cx="112680" cy="18000"/>
            <a:chOff x="4295785" y="5304845"/>
            <a:chExt cx="112680" cy="1800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6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6CAA7F25-3CD8-95D0-B856-8900DCD9AB0A}"/>
                    </a:ext>
                  </a:extLst>
                </p14:cNvPr>
                <p14:cNvContentPartPr/>
                <p14:nvPr/>
              </p14:nvContentPartPr>
              <p14:xfrm>
                <a:off x="4295785" y="5322485"/>
                <a:ext cx="360" cy="36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6CAA7F25-3CD8-95D0-B856-8900DCD9AB0A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286785" y="531384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28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B1F760FE-D35A-D14D-DE9A-81AEE8FAAEB2}"/>
                    </a:ext>
                  </a:extLst>
                </p14:cNvPr>
                <p14:cNvContentPartPr/>
                <p14:nvPr/>
              </p14:nvContentPartPr>
              <p14:xfrm>
                <a:off x="4408105" y="5304845"/>
                <a:ext cx="360" cy="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B1F760FE-D35A-D14D-DE9A-81AEE8FAAEB2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399465" y="529620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2BB08C70-C341-0084-C8D6-84D5F418E203}"/>
                  </a:ext>
                </a:extLst>
              </p14:cNvPr>
              <p14:cNvContentPartPr/>
              <p14:nvPr/>
            </p14:nvContentPartPr>
            <p14:xfrm>
              <a:off x="4338985" y="3681965"/>
              <a:ext cx="360" cy="180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2BB08C70-C341-0084-C8D6-84D5F418E203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29985" y="3672965"/>
                <a:ext cx="180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3F00F31D-CF65-F470-02A0-2D42E6A99E82}"/>
                  </a:ext>
                </a:extLst>
              </p14:cNvPr>
              <p14:cNvContentPartPr/>
              <p14:nvPr/>
            </p14:nvContentPartPr>
            <p14:xfrm>
              <a:off x="439825" y="3277685"/>
              <a:ext cx="1800" cy="360"/>
            </p14:xfrm>
          </p:contentPart>
        </mc:Choice>
        <mc:Fallback xmlns=""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3F00F31D-CF65-F470-02A0-2D42E6A99E82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431185" y="326904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923D6A0-80A6-9FF3-35D4-203569F33850}"/>
                  </a:ext>
                </a:extLst>
              </p14:cNvPr>
              <p14:cNvContentPartPr/>
              <p14:nvPr/>
            </p14:nvContentPartPr>
            <p14:xfrm>
              <a:off x="750505" y="1776845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923D6A0-80A6-9FF3-35D4-203569F3385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41505" y="176820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46D1ECA-E368-120B-3424-0F60A39096DC}"/>
                  </a:ext>
                </a:extLst>
              </p14:cNvPr>
              <p14:cNvContentPartPr/>
              <p14:nvPr/>
            </p14:nvContentPartPr>
            <p14:xfrm>
              <a:off x="681385" y="1613045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46D1ECA-E368-120B-3424-0F60A39096DC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77065" y="1608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EB3ED7B-3B10-F152-5D4F-B6E4C645FD60}"/>
                  </a:ext>
                </a:extLst>
              </p14:cNvPr>
              <p14:cNvContentPartPr/>
              <p14:nvPr/>
            </p14:nvContentPartPr>
            <p14:xfrm>
              <a:off x="1397065" y="1544285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EB3ED7B-3B10-F152-5D4F-B6E4C645FD60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1392745" y="1539965"/>
                <a:ext cx="9000" cy="9000"/>
              </a:xfrm>
              <a:prstGeom prst="rect">
                <a:avLst/>
              </a:prstGeom>
            </p:spPr>
          </p:pic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C70F1DBD-DB28-FF16-5B96-E48058528E1A}"/>
              </a:ext>
            </a:extLst>
          </p:cNvPr>
          <p:cNvGrpSpPr/>
          <p:nvPr/>
        </p:nvGrpSpPr>
        <p:grpSpPr>
          <a:xfrm>
            <a:off x="655465" y="1501085"/>
            <a:ext cx="302400" cy="327960"/>
            <a:chOff x="655465" y="1501085"/>
            <a:chExt cx="302400" cy="32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2E666E0E-B85C-9632-DEFA-A3C64DEF1B74}"/>
                    </a:ext>
                  </a:extLst>
                </p14:cNvPr>
                <p14:cNvContentPartPr/>
                <p14:nvPr/>
              </p14:nvContentPartPr>
              <p14:xfrm>
                <a:off x="957505" y="1501085"/>
                <a:ext cx="360" cy="36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2E666E0E-B85C-9632-DEFA-A3C64DEF1B74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948505" y="149208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F0955C50-901C-10C6-A40C-CB26FC71F5C7}"/>
                    </a:ext>
                  </a:extLst>
                </p14:cNvPr>
                <p14:cNvContentPartPr/>
                <p14:nvPr/>
              </p14:nvContentPartPr>
              <p14:xfrm>
                <a:off x="655465" y="1828685"/>
                <a:ext cx="360" cy="3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F0955C50-901C-10C6-A40C-CB26FC71F5C7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46465" y="181968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3380251-D37A-CBA0-C48F-4FD6F5151D02}"/>
                  </a:ext>
                </a:extLst>
              </p14:cNvPr>
              <p14:cNvContentPartPr/>
              <p14:nvPr/>
            </p14:nvContentPartPr>
            <p14:xfrm>
              <a:off x="4278505" y="1466165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3380251-D37A-CBA0-C48F-4FD6F5151D02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269865" y="14575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7D1759B5-066D-9468-2EB0-DFA5C5BFA2FE}"/>
                  </a:ext>
                </a:extLst>
              </p14:cNvPr>
              <p14:cNvContentPartPr/>
              <p14:nvPr/>
            </p14:nvContentPartPr>
            <p14:xfrm>
              <a:off x="948865" y="1406045"/>
              <a:ext cx="360" cy="36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7D1759B5-066D-9468-2EB0-DFA5C5BFA2FE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944545" y="1401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C5A5F263-47DA-702C-FB51-E561947B9564}"/>
                  </a:ext>
                </a:extLst>
              </p14:cNvPr>
              <p14:cNvContentPartPr/>
              <p14:nvPr/>
            </p14:nvContentPartPr>
            <p14:xfrm>
              <a:off x="431185" y="1397405"/>
              <a:ext cx="41040" cy="360"/>
            </p14:xfrm>
          </p:contentPart>
        </mc:Choice>
        <mc:Fallback xmlns=""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C5A5F263-47DA-702C-FB51-E561947B9564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22545" y="1388765"/>
                <a:ext cx="5868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60" name="Group 59">
            <a:extLst>
              <a:ext uri="{FF2B5EF4-FFF2-40B4-BE49-F238E27FC236}">
                <a16:creationId xmlns:a16="http://schemas.microsoft.com/office/drawing/2014/main" id="{57757CD5-56CB-74A3-E41D-0CB2D121D74E}"/>
              </a:ext>
            </a:extLst>
          </p:cNvPr>
          <p:cNvGrpSpPr/>
          <p:nvPr/>
        </p:nvGrpSpPr>
        <p:grpSpPr>
          <a:xfrm>
            <a:off x="655465" y="1352765"/>
            <a:ext cx="167400" cy="234720"/>
            <a:chOff x="655465" y="1352765"/>
            <a:chExt cx="167400" cy="2347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05024EA6-E199-0AAE-646C-66CA141653C1}"/>
                    </a:ext>
                  </a:extLst>
                </p14:cNvPr>
                <p14:cNvContentPartPr/>
                <p14:nvPr/>
              </p14:nvContentPartPr>
              <p14:xfrm>
                <a:off x="655465" y="1587125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05024EA6-E199-0AAE-646C-66CA141653C1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46465" y="157812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EC22CCB7-07CA-0C49-99B7-59C143FB8255}"/>
                    </a:ext>
                  </a:extLst>
                </p14:cNvPr>
                <p14:cNvContentPartPr/>
                <p14:nvPr/>
              </p14:nvContentPartPr>
              <p14:xfrm>
                <a:off x="819265" y="1352765"/>
                <a:ext cx="3600" cy="180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EC22CCB7-07CA-0C49-99B7-59C143FB8255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810265" y="1344125"/>
                  <a:ext cx="21240" cy="1944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A39D2490-2644-3CC8-E00F-F914983562E9}"/>
              </a:ext>
            </a:extLst>
          </p:cNvPr>
          <p:cNvSpPr/>
          <p:nvPr/>
        </p:nvSpPr>
        <p:spPr>
          <a:xfrm>
            <a:off x="351000" y="141552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6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C27ED796-1067-1AC1-F47E-EB85599F0E7B}"/>
                  </a:ext>
                </a:extLst>
              </p14:cNvPr>
              <p14:cNvContentPartPr/>
              <p14:nvPr/>
            </p14:nvContentPartPr>
            <p14:xfrm>
              <a:off x="733225" y="1638605"/>
              <a:ext cx="360" cy="3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C27ED796-1067-1AC1-F47E-EB85599F0E7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24585" y="16299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65" name="Rectangle 64">
            <a:extLst>
              <a:ext uri="{FF2B5EF4-FFF2-40B4-BE49-F238E27FC236}">
                <a16:creationId xmlns:a16="http://schemas.microsoft.com/office/drawing/2014/main" id="{922CA5B9-3672-029D-055C-F68E50C90BE4}"/>
              </a:ext>
            </a:extLst>
          </p:cNvPr>
          <p:cNvSpPr/>
          <p:nvPr/>
        </p:nvSpPr>
        <p:spPr>
          <a:xfrm>
            <a:off x="4083840" y="134316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2D4604A0-4BBC-22EC-BB02-21E63B9264A1}"/>
                  </a:ext>
                </a:extLst>
              </p14:cNvPr>
              <p14:cNvContentPartPr/>
              <p14:nvPr/>
            </p14:nvContentPartPr>
            <p14:xfrm>
              <a:off x="4330345" y="1544285"/>
              <a:ext cx="360" cy="3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2D4604A0-4BBC-22EC-BB02-21E63B9264A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321345" y="1535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71" name="Ink 70">
                <a:extLst>
                  <a:ext uri="{FF2B5EF4-FFF2-40B4-BE49-F238E27FC236}">
                    <a16:creationId xmlns:a16="http://schemas.microsoft.com/office/drawing/2014/main" id="{43E8860C-1AA2-2106-5D08-1B87C1FC788F}"/>
                  </a:ext>
                </a:extLst>
              </p14:cNvPr>
              <p14:cNvContentPartPr/>
              <p14:nvPr/>
            </p14:nvContentPartPr>
            <p14:xfrm>
              <a:off x="8160385" y="1647605"/>
              <a:ext cx="360" cy="360"/>
            </p14:xfrm>
          </p:contentPart>
        </mc:Choice>
        <mc:Fallback xmlns="">
          <p:pic>
            <p:nvPicPr>
              <p:cNvPr id="71" name="Ink 70">
                <a:extLst>
                  <a:ext uri="{FF2B5EF4-FFF2-40B4-BE49-F238E27FC236}">
                    <a16:creationId xmlns:a16="http://schemas.microsoft.com/office/drawing/2014/main" id="{43E8860C-1AA2-2106-5D08-1B87C1FC788F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51745" y="16389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5" name="Rectangle 74">
            <a:extLst>
              <a:ext uri="{FF2B5EF4-FFF2-40B4-BE49-F238E27FC236}">
                <a16:creationId xmlns:a16="http://schemas.microsoft.com/office/drawing/2014/main" id="{2C61FFA9-ADB5-25A7-309C-530ABBF1D562}"/>
              </a:ext>
            </a:extLst>
          </p:cNvPr>
          <p:cNvSpPr/>
          <p:nvPr/>
        </p:nvSpPr>
        <p:spPr>
          <a:xfrm>
            <a:off x="7736760" y="137088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DB729FB4-AD76-AA8C-8D33-8FDE0F853186}"/>
                  </a:ext>
                </a:extLst>
              </p14:cNvPr>
              <p14:cNvContentPartPr/>
              <p14:nvPr/>
            </p14:nvContentPartPr>
            <p14:xfrm>
              <a:off x="8151745" y="1630325"/>
              <a:ext cx="360" cy="900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DB729FB4-AD76-AA8C-8D33-8FDE0F853186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8143105" y="1621325"/>
                <a:ext cx="18000" cy="26640"/>
              </a:xfrm>
              <a:prstGeom prst="rect">
                <a:avLst/>
              </a:prstGeom>
            </p:spPr>
          </p:pic>
        </mc:Fallback>
      </mc:AlternateContent>
      <p:sp>
        <p:nvSpPr>
          <p:cNvPr id="78" name="Rectangle 77">
            <a:extLst>
              <a:ext uri="{FF2B5EF4-FFF2-40B4-BE49-F238E27FC236}">
                <a16:creationId xmlns:a16="http://schemas.microsoft.com/office/drawing/2014/main" id="{985FE6DA-207A-A0D9-8029-D67D399019FD}"/>
              </a:ext>
            </a:extLst>
          </p:cNvPr>
          <p:cNvSpPr/>
          <p:nvPr/>
        </p:nvSpPr>
        <p:spPr>
          <a:xfrm>
            <a:off x="7881840" y="3268800"/>
            <a:ext cx="540000" cy="90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79" name="Ink 78">
                <a:extLst>
                  <a:ext uri="{FF2B5EF4-FFF2-40B4-BE49-F238E27FC236}">
                    <a16:creationId xmlns:a16="http://schemas.microsoft.com/office/drawing/2014/main" id="{F691F479-A751-FA02-C41B-AE8912D96108}"/>
                  </a:ext>
                </a:extLst>
              </p14:cNvPr>
              <p14:cNvContentPartPr/>
              <p14:nvPr/>
            </p14:nvContentPartPr>
            <p14:xfrm>
              <a:off x="8177665" y="3692045"/>
              <a:ext cx="360" cy="360"/>
            </p14:xfrm>
          </p:contentPart>
        </mc:Choice>
        <mc:Fallback xmlns="">
          <p:pic>
            <p:nvPicPr>
              <p:cNvPr id="79" name="Ink 78">
                <a:extLst>
                  <a:ext uri="{FF2B5EF4-FFF2-40B4-BE49-F238E27FC236}">
                    <a16:creationId xmlns:a16="http://schemas.microsoft.com/office/drawing/2014/main" id="{F691F479-A751-FA02-C41B-AE8912D96108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68665" y="36830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1" name="Rectangle 80">
            <a:extLst>
              <a:ext uri="{FF2B5EF4-FFF2-40B4-BE49-F238E27FC236}">
                <a16:creationId xmlns:a16="http://schemas.microsoft.com/office/drawing/2014/main" id="{4CDBEA01-FBC4-70DC-AE9F-6D7DF0E6DA73}"/>
              </a:ext>
            </a:extLst>
          </p:cNvPr>
          <p:cNvSpPr/>
          <p:nvPr/>
        </p:nvSpPr>
        <p:spPr>
          <a:xfrm>
            <a:off x="4094280" y="333180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82" name="Ink 81">
                <a:extLst>
                  <a:ext uri="{FF2B5EF4-FFF2-40B4-BE49-F238E27FC236}">
                    <a16:creationId xmlns:a16="http://schemas.microsoft.com/office/drawing/2014/main" id="{B8A8D735-7344-62D0-A7DF-83DBE93B3190}"/>
                  </a:ext>
                </a:extLst>
              </p14:cNvPr>
              <p14:cNvContentPartPr/>
              <p14:nvPr/>
            </p14:nvContentPartPr>
            <p14:xfrm>
              <a:off x="4458505" y="3769805"/>
              <a:ext cx="1800" cy="360"/>
            </p14:xfrm>
          </p:contentPart>
        </mc:Choice>
        <mc:Fallback xmlns="">
          <p:pic>
            <p:nvPicPr>
              <p:cNvPr id="82" name="Ink 81">
                <a:extLst>
                  <a:ext uri="{FF2B5EF4-FFF2-40B4-BE49-F238E27FC236}">
                    <a16:creationId xmlns:a16="http://schemas.microsoft.com/office/drawing/2014/main" id="{B8A8D735-7344-62D0-A7DF-83DBE93B3190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449505" y="3760805"/>
                <a:ext cx="1944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4" name="Rectangle 83">
            <a:extLst>
              <a:ext uri="{FF2B5EF4-FFF2-40B4-BE49-F238E27FC236}">
                <a16:creationId xmlns:a16="http://schemas.microsoft.com/office/drawing/2014/main" id="{19F509FF-707A-982D-F3B8-371B2D63FE78}"/>
              </a:ext>
            </a:extLst>
          </p:cNvPr>
          <p:cNvSpPr/>
          <p:nvPr/>
        </p:nvSpPr>
        <p:spPr>
          <a:xfrm>
            <a:off x="452520" y="323424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AF8700AB-0A4E-648E-A6BD-FD3C911BCAE1}"/>
                  </a:ext>
                </a:extLst>
              </p14:cNvPr>
              <p14:cNvContentPartPr/>
              <p14:nvPr/>
            </p14:nvContentPartPr>
            <p14:xfrm>
              <a:off x="715585" y="3683405"/>
              <a:ext cx="360" cy="36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AF8700AB-0A4E-648E-A6BD-FD3C911BCAE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06945" y="367440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87" name="Rectangle 86">
            <a:extLst>
              <a:ext uri="{FF2B5EF4-FFF2-40B4-BE49-F238E27FC236}">
                <a16:creationId xmlns:a16="http://schemas.microsoft.com/office/drawing/2014/main" id="{55726A2C-1ED0-1E30-05CB-BA7E4D5CFC7A}"/>
              </a:ext>
            </a:extLst>
          </p:cNvPr>
          <p:cNvSpPr/>
          <p:nvPr/>
        </p:nvSpPr>
        <p:spPr>
          <a:xfrm>
            <a:off x="181440" y="529200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4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2D2C4A8E-127B-1DB1-02A6-A449AED4D2AD}"/>
                  </a:ext>
                </a:extLst>
              </p14:cNvPr>
              <p14:cNvContentPartPr/>
              <p14:nvPr/>
            </p14:nvContentPartPr>
            <p14:xfrm>
              <a:off x="569065" y="5477645"/>
              <a:ext cx="360" cy="36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2D2C4A8E-127B-1DB1-02A6-A449AED4D2AD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60065" y="546900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A6E300AE-906A-CB24-CFC7-71FB98CAD818}"/>
                  </a:ext>
                </a:extLst>
              </p14:cNvPr>
              <p14:cNvContentPartPr/>
              <p14:nvPr/>
            </p14:nvContentPartPr>
            <p14:xfrm>
              <a:off x="543505" y="5279285"/>
              <a:ext cx="360" cy="36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A6E300AE-906A-CB24-CFC7-71FB98CAD818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534505" y="5270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1" name="Rectangle 90">
            <a:extLst>
              <a:ext uri="{FF2B5EF4-FFF2-40B4-BE49-F238E27FC236}">
                <a16:creationId xmlns:a16="http://schemas.microsoft.com/office/drawing/2014/main" id="{B4D6E328-BADB-792C-8D0E-81FF9C6E1D73}"/>
              </a:ext>
            </a:extLst>
          </p:cNvPr>
          <p:cNvSpPr/>
          <p:nvPr/>
        </p:nvSpPr>
        <p:spPr>
          <a:xfrm>
            <a:off x="4008960" y="520776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6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A27F6FD1-C7AD-24A0-3423-3AE86A6183AB}"/>
                  </a:ext>
                </a:extLst>
              </p14:cNvPr>
              <p14:cNvContentPartPr/>
              <p14:nvPr/>
            </p14:nvContentPartPr>
            <p14:xfrm>
              <a:off x="4330345" y="5486285"/>
              <a:ext cx="360" cy="360"/>
            </p14:xfrm>
          </p:contentPart>
        </mc:Choice>
        <mc:Fallback xmlns=""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A27F6FD1-C7AD-24A0-3423-3AE86A6183AB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321345" y="547764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8024A102-CD58-20EB-6930-552CC727884F}"/>
              </a:ext>
            </a:extLst>
          </p:cNvPr>
          <p:cNvSpPr/>
          <p:nvPr/>
        </p:nvSpPr>
        <p:spPr>
          <a:xfrm>
            <a:off x="7809480" y="5163480"/>
            <a:ext cx="540000" cy="54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95" name="Ink 94">
                <a:extLst>
                  <a:ext uri="{FF2B5EF4-FFF2-40B4-BE49-F238E27FC236}">
                    <a16:creationId xmlns:a16="http://schemas.microsoft.com/office/drawing/2014/main" id="{C4C6CC57-9BD7-F3D5-B763-55A8D4EE96B6}"/>
                  </a:ext>
                </a:extLst>
              </p14:cNvPr>
              <p14:cNvContentPartPr/>
              <p14:nvPr/>
            </p14:nvContentPartPr>
            <p14:xfrm>
              <a:off x="8167585" y="5451725"/>
              <a:ext cx="1800" cy="360"/>
            </p14:xfrm>
          </p:contentPart>
        </mc:Choice>
        <mc:Fallback xmlns="">
          <p:pic>
            <p:nvPicPr>
              <p:cNvPr id="95" name="Ink 94">
                <a:extLst>
                  <a:ext uri="{FF2B5EF4-FFF2-40B4-BE49-F238E27FC236}">
                    <a16:creationId xmlns:a16="http://schemas.microsoft.com/office/drawing/2014/main" id="{C4C6CC57-9BD7-F3D5-B763-55A8D4EE96B6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8158585" y="544272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8">
            <p14:nvContentPartPr>
              <p14:cNvPr id="96" name="Ink 95">
                <a:extLst>
                  <a:ext uri="{FF2B5EF4-FFF2-40B4-BE49-F238E27FC236}">
                    <a16:creationId xmlns:a16="http://schemas.microsoft.com/office/drawing/2014/main" id="{1AEE17B0-16E3-8A19-A935-1351EB62546E}"/>
                  </a:ext>
                </a:extLst>
              </p14:cNvPr>
              <p14:cNvContentPartPr/>
              <p14:nvPr/>
            </p14:nvContentPartPr>
            <p14:xfrm>
              <a:off x="741865" y="1768205"/>
              <a:ext cx="360" cy="360"/>
            </p14:xfrm>
          </p:contentPart>
        </mc:Choice>
        <mc:Fallback xmlns="">
          <p:pic>
            <p:nvPicPr>
              <p:cNvPr id="96" name="Ink 95">
                <a:extLst>
                  <a:ext uri="{FF2B5EF4-FFF2-40B4-BE49-F238E27FC236}">
                    <a16:creationId xmlns:a16="http://schemas.microsoft.com/office/drawing/2014/main" id="{1AEE17B0-16E3-8A19-A935-1351EB62546E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37545" y="176388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EA8ADF95-8814-5DD1-93A8-1588E8E88ECB}"/>
                  </a:ext>
                </a:extLst>
              </p14:cNvPr>
              <p14:cNvContentPartPr/>
              <p14:nvPr/>
            </p14:nvContentPartPr>
            <p14:xfrm>
              <a:off x="2259985" y="1716725"/>
              <a:ext cx="360" cy="36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EA8ADF95-8814-5DD1-93A8-1588E8E88ECB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255665" y="171204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0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7C6AB49F-C2A2-07A3-3CE8-1516AF99C984}"/>
                  </a:ext>
                </a:extLst>
              </p14:cNvPr>
              <p14:cNvContentPartPr/>
              <p14:nvPr/>
            </p14:nvContentPartPr>
            <p14:xfrm>
              <a:off x="2285905" y="292925"/>
              <a:ext cx="360" cy="36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7C6AB49F-C2A2-07A3-3CE8-1516AF99C984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2281585" y="288605"/>
                <a:ext cx="9000" cy="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2810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C7DCF3-07F9-230C-0684-D6D69A4837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" t="16981" r="8875" b="30566"/>
          <a:stretch/>
        </p:blipFill>
        <p:spPr>
          <a:xfrm>
            <a:off x="621100" y="767751"/>
            <a:ext cx="3416061" cy="2199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A666B8-90F8-2413-C19E-E2F14653BE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6" t="16728" r="9191" b="30315"/>
          <a:stretch/>
        </p:blipFill>
        <p:spPr>
          <a:xfrm>
            <a:off x="4169437" y="767750"/>
            <a:ext cx="3326917" cy="219973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77180A-6E7E-B0EF-DFF5-44BDC32B5F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6" t="17235" r="8934" b="30471"/>
          <a:stretch/>
        </p:blipFill>
        <p:spPr>
          <a:xfrm>
            <a:off x="8022564" y="767751"/>
            <a:ext cx="3407436" cy="219973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521E33A-32C7-4321-DCA9-110758A778D1}"/>
              </a:ext>
            </a:extLst>
          </p:cNvPr>
          <p:cNvSpPr txBox="1"/>
          <p:nvPr/>
        </p:nvSpPr>
        <p:spPr>
          <a:xfrm>
            <a:off x="3606734" y="-23473"/>
            <a:ext cx="57538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2-Phases PDO Scenario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23EBDF-50AF-E3AE-1FA9-A359E9FA1D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7" t="17485" r="8770" b="14465"/>
          <a:stretch/>
        </p:blipFill>
        <p:spPr>
          <a:xfrm>
            <a:off x="362310" y="3273720"/>
            <a:ext cx="3674851" cy="2488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5EC46C-4B51-8A09-1D79-9F9C46ADC2E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" t="15975" r="8560" b="14592"/>
          <a:stretch/>
        </p:blipFill>
        <p:spPr>
          <a:xfrm>
            <a:off x="4183810" y="3193712"/>
            <a:ext cx="3450568" cy="24887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E7C3BCB-8A6E-8A0C-099A-C13707C4C1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8" t="17142" r="8561" b="14717"/>
          <a:stretch/>
        </p:blipFill>
        <p:spPr>
          <a:xfrm>
            <a:off x="7781027" y="3197095"/>
            <a:ext cx="3674851" cy="24853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674CB53-67D0-7B8F-B2DD-8929B384A8C7}"/>
                  </a:ext>
                </a:extLst>
              </p14:cNvPr>
              <p14:cNvContentPartPr/>
              <p14:nvPr/>
            </p14:nvContentPartPr>
            <p14:xfrm>
              <a:off x="1121305" y="1992485"/>
              <a:ext cx="1800" cy="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674CB53-67D0-7B8F-B2DD-8929B384A8C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12305" y="198348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FA982767-D5C6-D407-14DB-4BD35D40A1A0}"/>
                  </a:ext>
                </a:extLst>
              </p14:cNvPr>
              <p14:cNvContentPartPr/>
              <p14:nvPr/>
            </p14:nvContentPartPr>
            <p14:xfrm>
              <a:off x="1138225" y="1983845"/>
              <a:ext cx="360" cy="36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FA982767-D5C6-D407-14DB-4BD35D40A1A0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133905" y="1979525"/>
                <a:ext cx="9000" cy="1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63AB3A85-351F-1BDF-5376-B63878A30728}"/>
                  </a:ext>
                </a:extLst>
              </p14:cNvPr>
              <p14:cNvContentPartPr/>
              <p14:nvPr/>
            </p14:nvContentPartPr>
            <p14:xfrm>
              <a:off x="1492105" y="1888805"/>
              <a:ext cx="360" cy="36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63AB3A85-351F-1BDF-5376-B63878A3072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87785" y="188448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4D7877E7-DF72-9356-2C2C-00AF7E156D1B}"/>
                  </a:ext>
                </a:extLst>
              </p14:cNvPr>
              <p14:cNvContentPartPr/>
              <p14:nvPr/>
            </p14:nvContentPartPr>
            <p14:xfrm>
              <a:off x="1362865" y="1820045"/>
              <a:ext cx="360" cy="3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4D7877E7-DF72-9356-2C2C-00AF7E156D1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358545" y="181572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4C3A4B6B-4317-5D01-39B5-2C0100E1ABB4}"/>
                  </a:ext>
                </a:extLst>
              </p14:cNvPr>
              <p14:cNvContentPartPr/>
              <p14:nvPr/>
            </p14:nvContentPartPr>
            <p14:xfrm>
              <a:off x="1207705" y="1742285"/>
              <a:ext cx="360" cy="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4C3A4B6B-4317-5D01-39B5-2C0100E1ABB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03385" y="1737965"/>
                <a:ext cx="9000" cy="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25E097B9-3298-0FBC-5BED-18A6921131E2}"/>
                  </a:ext>
                </a:extLst>
              </p14:cNvPr>
              <p14:cNvContentPartPr/>
              <p14:nvPr/>
            </p14:nvContentPartPr>
            <p14:xfrm>
              <a:off x="1017625" y="1966925"/>
              <a:ext cx="360" cy="18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25E097B9-3298-0FBC-5BED-18A6921131E2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08985" y="1957925"/>
                <a:ext cx="18000" cy="19440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4FA21A31-C633-7CE2-4DE8-00B3A90C4044}"/>
              </a:ext>
            </a:extLst>
          </p:cNvPr>
          <p:cNvSpPr/>
          <p:nvPr/>
        </p:nvSpPr>
        <p:spPr>
          <a:xfrm>
            <a:off x="828000" y="173124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0564670A-564B-485F-4019-66DC0276DB84}"/>
                  </a:ext>
                </a:extLst>
              </p14:cNvPr>
              <p14:cNvContentPartPr/>
              <p14:nvPr/>
            </p14:nvContentPartPr>
            <p14:xfrm>
              <a:off x="1069465" y="2078885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0564670A-564B-485F-4019-66DC0276DB8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60825" y="206988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0" name="Rectangle 29">
            <a:extLst>
              <a:ext uri="{FF2B5EF4-FFF2-40B4-BE49-F238E27FC236}">
                <a16:creationId xmlns:a16="http://schemas.microsoft.com/office/drawing/2014/main" id="{3E7283F1-AD12-5B56-9BB5-BEC1ED3EABDC}"/>
              </a:ext>
            </a:extLst>
          </p:cNvPr>
          <p:cNvSpPr/>
          <p:nvPr/>
        </p:nvSpPr>
        <p:spPr>
          <a:xfrm>
            <a:off x="4343760" y="172224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2CE3CF62-AE1C-B4A8-8B44-21D3EBB79CC1}"/>
                  </a:ext>
                </a:extLst>
              </p14:cNvPr>
              <p14:cNvContentPartPr/>
              <p14:nvPr/>
            </p14:nvContentPartPr>
            <p14:xfrm>
              <a:off x="4761625" y="2095805"/>
              <a:ext cx="36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2CE3CF62-AE1C-B4A8-8B44-21D3EBB79CC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752625" y="208716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2EA3EA46-6684-1C3C-F6AF-09454EA64CEA}"/>
                  </a:ext>
                </a:extLst>
              </p14:cNvPr>
              <p14:cNvContentPartPr/>
              <p14:nvPr/>
            </p14:nvContentPartPr>
            <p14:xfrm>
              <a:off x="8445145" y="2095805"/>
              <a:ext cx="360" cy="3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2EA3EA46-6684-1C3C-F6AF-09454EA64CE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36505" y="20871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8BBFA3C4-B274-2CD8-218E-35AF24C9839A}"/>
              </a:ext>
            </a:extLst>
          </p:cNvPr>
          <p:cNvSpPr/>
          <p:nvPr/>
        </p:nvSpPr>
        <p:spPr>
          <a:xfrm>
            <a:off x="8137800" y="1727460"/>
            <a:ext cx="72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2603C885-CBD7-2A09-8BE3-2577648F56B1}"/>
                  </a:ext>
                </a:extLst>
              </p14:cNvPr>
              <p14:cNvContentPartPr/>
              <p14:nvPr/>
            </p14:nvContentPartPr>
            <p14:xfrm>
              <a:off x="8496985" y="2078885"/>
              <a:ext cx="360" cy="1800"/>
            </p14:xfrm>
          </p:contentPart>
        </mc:Choice>
        <mc:Fallback xmlns=""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2603C885-CBD7-2A09-8BE3-2577648F56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88345" y="2069885"/>
                <a:ext cx="18000" cy="1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5C43C7DE-1768-4722-2DF5-0EFE32CD1AAD}"/>
                  </a:ext>
                </a:extLst>
              </p14:cNvPr>
              <p14:cNvContentPartPr/>
              <p14:nvPr/>
            </p14:nvContentPartPr>
            <p14:xfrm>
              <a:off x="8367385" y="4451285"/>
              <a:ext cx="360" cy="36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5C43C7DE-1768-4722-2DF5-0EFE32CD1AA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58745" y="444228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1C048EFD-B021-7D2C-84EF-9585C87EB8EA}"/>
                  </a:ext>
                </a:extLst>
              </p14:cNvPr>
              <p14:cNvContentPartPr/>
              <p14:nvPr/>
            </p14:nvContentPartPr>
            <p14:xfrm>
              <a:off x="8393665" y="4304405"/>
              <a:ext cx="360" cy="3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1C048EFD-B021-7D2C-84EF-9585C87EB8E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384665" y="4295765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47" name="Rectangle 46">
            <a:extLst>
              <a:ext uri="{FF2B5EF4-FFF2-40B4-BE49-F238E27FC236}">
                <a16:creationId xmlns:a16="http://schemas.microsoft.com/office/drawing/2014/main" id="{0EAED1E0-E10F-E4CB-FE8C-5D850958E108}"/>
              </a:ext>
            </a:extLst>
          </p:cNvPr>
          <p:cNvSpPr/>
          <p:nvPr/>
        </p:nvSpPr>
        <p:spPr>
          <a:xfrm>
            <a:off x="8018640" y="398520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9F006353-EEF2-C33F-5C84-FFE4F2CBFE0D}"/>
                  </a:ext>
                </a:extLst>
              </p14:cNvPr>
              <p14:cNvContentPartPr/>
              <p14:nvPr/>
            </p14:nvContentPartPr>
            <p14:xfrm>
              <a:off x="8436145" y="4329965"/>
              <a:ext cx="360" cy="360"/>
            </p14:xfrm>
          </p:contentPart>
        </mc:Choice>
        <mc:Fallback xmlns=""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9F006353-EEF2-C33F-5C84-FFE4F2CBFE0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427505" y="432132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38352AC9-5E8F-22B9-250A-75D6998F6360}"/>
                  </a:ext>
                </a:extLst>
              </p14:cNvPr>
              <p14:cNvContentPartPr/>
              <p14:nvPr/>
            </p14:nvContentPartPr>
            <p14:xfrm>
              <a:off x="4665505" y="4580525"/>
              <a:ext cx="1800" cy="360"/>
            </p14:xfrm>
          </p:contentPart>
        </mc:Choice>
        <mc:Fallback xmlns=""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38352AC9-5E8F-22B9-250A-75D6998F636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56505" y="4571525"/>
                <a:ext cx="1944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57" name="Rectangle 56">
            <a:extLst>
              <a:ext uri="{FF2B5EF4-FFF2-40B4-BE49-F238E27FC236}">
                <a16:creationId xmlns:a16="http://schemas.microsoft.com/office/drawing/2014/main" id="{A140C9F4-BE4C-B78F-C628-FEF1E18AD14A}"/>
              </a:ext>
            </a:extLst>
          </p:cNvPr>
          <p:cNvSpPr/>
          <p:nvPr/>
        </p:nvSpPr>
        <p:spPr>
          <a:xfrm>
            <a:off x="4421160" y="4000320"/>
            <a:ext cx="540000" cy="90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58" name="Ink 57">
                <a:extLst>
                  <a:ext uri="{FF2B5EF4-FFF2-40B4-BE49-F238E27FC236}">
                    <a16:creationId xmlns:a16="http://schemas.microsoft.com/office/drawing/2014/main" id="{115C00BD-8701-3A88-2A8D-6941D530DE08}"/>
                  </a:ext>
                </a:extLst>
              </p14:cNvPr>
              <p14:cNvContentPartPr/>
              <p14:nvPr/>
            </p14:nvContentPartPr>
            <p14:xfrm>
              <a:off x="4657945" y="4287485"/>
              <a:ext cx="360" cy="1800"/>
            </p14:xfrm>
          </p:contentPart>
        </mc:Choice>
        <mc:Fallback xmlns="">
          <p:pic>
            <p:nvPicPr>
              <p:cNvPr id="58" name="Ink 57">
                <a:extLst>
                  <a:ext uri="{FF2B5EF4-FFF2-40B4-BE49-F238E27FC236}">
                    <a16:creationId xmlns:a16="http://schemas.microsoft.com/office/drawing/2014/main" id="{115C00BD-8701-3A88-2A8D-6941D530DE0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49305" y="4278485"/>
                <a:ext cx="18000" cy="19440"/>
              </a:xfrm>
              <a:prstGeom prst="rect">
                <a:avLst/>
              </a:prstGeom>
            </p:spPr>
          </p:pic>
        </mc:Fallback>
      </mc:AlternateContent>
      <p:sp>
        <p:nvSpPr>
          <p:cNvPr id="61" name="Rectangle 60">
            <a:extLst>
              <a:ext uri="{FF2B5EF4-FFF2-40B4-BE49-F238E27FC236}">
                <a16:creationId xmlns:a16="http://schemas.microsoft.com/office/drawing/2014/main" id="{8466E072-9AF8-0E98-020E-03FD498B9D16}"/>
              </a:ext>
            </a:extLst>
          </p:cNvPr>
          <p:cNvSpPr/>
          <p:nvPr/>
        </p:nvSpPr>
        <p:spPr>
          <a:xfrm>
            <a:off x="680760" y="4086720"/>
            <a:ext cx="540000" cy="720000"/>
          </a:xfrm>
          <a:prstGeom prst="rect">
            <a:avLst/>
          </a:prstGeom>
          <a:solidFill>
            <a:srgbClr val="000000">
              <a:alpha val="5000"/>
            </a:srgbClr>
          </a:solidFill>
          <a:ln w="18000"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D4BDF4EC-715C-8A64-E1CE-22DBC346E618}"/>
                  </a:ext>
                </a:extLst>
              </p14:cNvPr>
              <p14:cNvContentPartPr/>
              <p14:nvPr/>
            </p14:nvContentPartPr>
            <p14:xfrm>
              <a:off x="1024825" y="4408085"/>
              <a:ext cx="1800" cy="36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D4BDF4EC-715C-8A64-E1CE-22DBC346E61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16185" y="4399085"/>
                <a:ext cx="1944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386B6814-653B-8064-44B8-3A8E7467110B}"/>
                  </a:ext>
                </a:extLst>
              </p14:cNvPr>
              <p14:cNvContentPartPr/>
              <p14:nvPr/>
            </p14:nvContentPartPr>
            <p14:xfrm>
              <a:off x="7892905" y="6624965"/>
              <a:ext cx="360" cy="36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386B6814-653B-8064-44B8-3A8E7467110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884265" y="6616325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48697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9F02E0-CFE7-F11C-E8BA-393D66F98F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83" y="1281981"/>
            <a:ext cx="3608374" cy="24055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AFAB8E-C396-96D6-EFC3-D58D86AB5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99" y="1281980"/>
            <a:ext cx="3920174" cy="24055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6210D7-7A6E-480A-9F7A-ADC75698A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315" y="1281979"/>
            <a:ext cx="3920174" cy="24055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9F780B-F35D-B0B7-4B1D-50C43A388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76" y="4041705"/>
            <a:ext cx="3755023" cy="25033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BFB1B7-5F95-6247-6A26-3600A3A320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176" y="4041705"/>
            <a:ext cx="3920174" cy="25033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CB5E9C8-1251-1A55-5CB1-5451DD22B9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4373" y="3972694"/>
            <a:ext cx="3858540" cy="25723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044DCA6-2446-AEEB-01B3-AA6201D3F610}"/>
              </a:ext>
            </a:extLst>
          </p:cNvPr>
          <p:cNvSpPr txBox="1"/>
          <p:nvPr/>
        </p:nvSpPr>
        <p:spPr>
          <a:xfrm>
            <a:off x="923026" y="163902"/>
            <a:ext cx="87558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Annual JJA Fire Frequency and Area Burned (Acres) during the PDO Phases</a:t>
            </a:r>
          </a:p>
          <a:p>
            <a:r>
              <a:rPr lang="en-US" dirty="0"/>
              <a:t>Blue represents the cool phase while red represents the warm phases, using the 3 phases scenario.</a:t>
            </a:r>
          </a:p>
        </p:txBody>
      </p:sp>
    </p:spTree>
    <p:extLst>
      <p:ext uri="{BB962C8B-B14F-4D97-AF65-F5344CB8AC3E}">
        <p14:creationId xmlns:p14="http://schemas.microsoft.com/office/powerpoint/2010/main" val="179967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7577C-2BB0-7E32-3508-BE36846B1C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701" y="223396"/>
            <a:ext cx="9144000" cy="336047"/>
          </a:xfrm>
        </p:spPr>
        <p:txBody>
          <a:bodyPr>
            <a:noAutofit/>
          </a:bodyPr>
          <a:lstStyle/>
          <a:p>
            <a:r>
              <a:rPr lang="en-US" sz="3600" dirty="0"/>
              <a:t>Objectives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B867EF-90BF-34E9-7549-2FBF30B0F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266" y="924427"/>
            <a:ext cx="9144000" cy="4002529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To investigate the variations in key meteorological parameters, including geopotential height, Precipitation, Relative humidity, Temperature, Vapor Pressure Deficit (VPD) and </a:t>
            </a:r>
            <a:r>
              <a:rPr lang="en-US" sz="2000"/>
              <a:t>Wind speed.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1183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628195-8882-E371-2BFF-E1016B0EB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489" r="28402" b="11429"/>
          <a:stretch/>
        </p:blipFill>
        <p:spPr>
          <a:xfrm>
            <a:off x="0" y="177282"/>
            <a:ext cx="2593912" cy="28045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6546DA-DC87-0769-DA76-CFF662248F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354" r="28401" b="11428"/>
          <a:stretch/>
        </p:blipFill>
        <p:spPr>
          <a:xfrm>
            <a:off x="2639712" y="174812"/>
            <a:ext cx="2715208" cy="28045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1D10E6-5630-E8A4-1768-D5061D306A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" t="3809" r="28382" b="11429"/>
          <a:stretch/>
        </p:blipFill>
        <p:spPr>
          <a:xfrm>
            <a:off x="5381430" y="172344"/>
            <a:ext cx="2593912" cy="28094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1A57AE9-F955-E20A-EEEA-8D0BDC9254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" t="4354" r="28609" b="11428"/>
          <a:stretch/>
        </p:blipFill>
        <p:spPr>
          <a:xfrm>
            <a:off x="8001852" y="172344"/>
            <a:ext cx="2593913" cy="27588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8526B31-978D-7701-485B-0212F5C1A1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" t="4354" r="28496" b="11020"/>
          <a:stretch/>
        </p:blipFill>
        <p:spPr>
          <a:xfrm>
            <a:off x="38802" y="3493345"/>
            <a:ext cx="2555110" cy="27805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75D7FD-C0DA-183A-AACD-E62E876BCF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4082" r="28381" b="10885"/>
          <a:stretch/>
        </p:blipFill>
        <p:spPr>
          <a:xfrm>
            <a:off x="2593912" y="3490875"/>
            <a:ext cx="2593912" cy="277601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E317C7E-C3B3-8A1F-C6C8-66D063B3008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" t="4083" r="28268" b="11836"/>
          <a:stretch/>
        </p:blipFill>
        <p:spPr>
          <a:xfrm>
            <a:off x="5343257" y="3493347"/>
            <a:ext cx="2555110" cy="27805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76D1949-2999-6FDE-0737-76B243B1B87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" t="3809" r="28496" b="10204"/>
          <a:stretch/>
        </p:blipFill>
        <p:spPr>
          <a:xfrm>
            <a:off x="7937170" y="3493346"/>
            <a:ext cx="2593912" cy="278052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5C9ED07-458D-ED78-9E69-9DC2045851E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06" t="9932" r="10242" b="10476"/>
          <a:stretch/>
        </p:blipFill>
        <p:spPr>
          <a:xfrm>
            <a:off x="10834396" y="815460"/>
            <a:ext cx="1082351" cy="5458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235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17B02F5-D77D-C0BA-72A5-90A2F8ED1E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8" t="6157" r="12233" b="11662"/>
          <a:stretch/>
        </p:blipFill>
        <p:spPr>
          <a:xfrm>
            <a:off x="7847047" y="214603"/>
            <a:ext cx="3929838" cy="33870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FEA042E-74E3-E4AB-3165-9B23B279C8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7075" r="12057" b="11157"/>
          <a:stretch/>
        </p:blipFill>
        <p:spPr>
          <a:xfrm>
            <a:off x="66956" y="356198"/>
            <a:ext cx="3796220" cy="32454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10FB87A-D23C-052D-370B-C500116F26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9" t="6395" r="12169" b="11701"/>
          <a:stretch/>
        </p:blipFill>
        <p:spPr>
          <a:xfrm>
            <a:off x="4007589" y="304254"/>
            <a:ext cx="3828663" cy="329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2984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90D270-F088-EF36-FF35-3C47C2A6F7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9" t="8027" r="10809" b="10748"/>
          <a:stretch/>
        </p:blipFill>
        <p:spPr>
          <a:xfrm>
            <a:off x="41838" y="217204"/>
            <a:ext cx="3872252" cy="3237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4E16CB-9723-56FA-A7DC-5E8AFEB72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6" t="7211" r="11489" b="11836"/>
          <a:stretch/>
        </p:blipFill>
        <p:spPr>
          <a:xfrm>
            <a:off x="7987004" y="102636"/>
            <a:ext cx="4096138" cy="33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F17E32-53F2-3524-2A4E-F75545860B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3" t="7619" r="10921" b="11428"/>
          <a:stretch/>
        </p:blipFill>
        <p:spPr>
          <a:xfrm>
            <a:off x="3914090" y="102636"/>
            <a:ext cx="3874385" cy="32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1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F94457-5A5D-F919-E12C-27725D5F52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2" t="8028" r="13756" b="11292"/>
          <a:stretch/>
        </p:blipFill>
        <p:spPr>
          <a:xfrm>
            <a:off x="513183" y="335902"/>
            <a:ext cx="4786605" cy="41497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2425D1-B139-EF2C-9833-6181A9288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" t="8299" r="11489" b="11428"/>
          <a:stretch/>
        </p:blipFill>
        <p:spPr>
          <a:xfrm>
            <a:off x="6438122" y="447869"/>
            <a:ext cx="4947437" cy="410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69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0EA0DB3-3C7A-4395-F7DA-CBB7BFFAC7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t="8436" r="28722" b="11293"/>
          <a:stretch/>
        </p:blipFill>
        <p:spPr>
          <a:xfrm>
            <a:off x="139959" y="121297"/>
            <a:ext cx="2960397" cy="32283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667AAA-882F-8A69-7F40-F2146222B1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3" t="8299" r="28156" b="11292"/>
          <a:stretch/>
        </p:blipFill>
        <p:spPr>
          <a:xfrm>
            <a:off x="3091802" y="137800"/>
            <a:ext cx="2724540" cy="32283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27FDF4-C4A9-D765-2FBC-672E955EE9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8707" r="28496" b="11429"/>
          <a:stretch/>
        </p:blipFill>
        <p:spPr>
          <a:xfrm>
            <a:off x="5816343" y="188039"/>
            <a:ext cx="2441250" cy="321189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98FA2F-7E70-7FEA-411E-AF6672B15E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8571" r="28155" b="11020"/>
          <a:stretch/>
        </p:blipFill>
        <p:spPr>
          <a:xfrm>
            <a:off x="8257593" y="188039"/>
            <a:ext cx="2441250" cy="321189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17D4B5-D2B7-5CB2-F260-3503DCEBA6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2" t="8163" r="28382" b="11156"/>
          <a:stretch/>
        </p:blipFill>
        <p:spPr>
          <a:xfrm>
            <a:off x="130943" y="3564295"/>
            <a:ext cx="2960857" cy="30324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64E061-FD45-6B08-ACFB-163B9DB9F18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8707" r="28722" b="10476"/>
          <a:stretch/>
        </p:blipFill>
        <p:spPr>
          <a:xfrm>
            <a:off x="3091801" y="3614535"/>
            <a:ext cx="2724540" cy="303245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875DF49-E0EE-0A2D-036A-F30DD0B68D2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0" t="8844" r="28496" b="10884"/>
          <a:stretch/>
        </p:blipFill>
        <p:spPr>
          <a:xfrm>
            <a:off x="5816341" y="3614535"/>
            <a:ext cx="2515896" cy="30324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7D9A9BF-B514-49CF-DFD1-0BCBE709A04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8164" r="28609" b="11565"/>
          <a:stretch/>
        </p:blipFill>
        <p:spPr>
          <a:xfrm>
            <a:off x="8332237" y="3587973"/>
            <a:ext cx="2397967" cy="300877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8BA6E36-C29C-FEFE-74F7-3B9154C6F4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20" t="11021" r="10128" b="10749"/>
          <a:stretch/>
        </p:blipFill>
        <p:spPr>
          <a:xfrm>
            <a:off x="10730204" y="811400"/>
            <a:ext cx="1082351" cy="536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531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E50160-C562-FE32-BA0C-859613E8C4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" t="3748" r="8442"/>
          <a:stretch/>
        </p:blipFill>
        <p:spPr>
          <a:xfrm>
            <a:off x="8103158" y="3091989"/>
            <a:ext cx="3962818" cy="26056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CFDACB-4EBC-8372-CA27-4A53E87B8B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" t="3948" r="8121"/>
          <a:stretch/>
        </p:blipFill>
        <p:spPr>
          <a:xfrm>
            <a:off x="4175740" y="139078"/>
            <a:ext cx="4072522" cy="2952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F3304D-BEC9-90C7-A50F-4A18E0C30E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" t="3438" r="7327"/>
          <a:stretch/>
        </p:blipFill>
        <p:spPr>
          <a:xfrm>
            <a:off x="3885723" y="3091989"/>
            <a:ext cx="4217437" cy="2721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61FEC5-B520-43A5-853C-6331FA37E0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" t="5990" r="7705"/>
          <a:stretch/>
        </p:blipFill>
        <p:spPr>
          <a:xfrm>
            <a:off x="1" y="71453"/>
            <a:ext cx="4030824" cy="28814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620EA5-8F81-DCFC-FE77-8553FF8999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6" t="4082" r="5266" b="-4082"/>
          <a:stretch/>
        </p:blipFill>
        <p:spPr>
          <a:xfrm>
            <a:off x="126024" y="3091989"/>
            <a:ext cx="3962818" cy="27218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CB7497-68B8-221A-3370-A2404977A34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 t="3693" r="7875"/>
          <a:stretch/>
        </p:blipFill>
        <p:spPr>
          <a:xfrm>
            <a:off x="8304245" y="139077"/>
            <a:ext cx="3761731" cy="274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6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</TotalTime>
  <Words>239</Words>
  <Application>Microsoft Office PowerPoint</Application>
  <PresentationFormat>Widescreen</PresentationFormat>
  <Paragraphs>23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Assessing Fire weather Indices Variation and Climate Oscillations’ Impacts.</vt:lpstr>
      <vt:lpstr>Introduction</vt:lpstr>
      <vt:lpstr>Objectives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Stella Afolayan</dc:creator>
  <cp:lastModifiedBy>Afolayan, Stella A</cp:lastModifiedBy>
  <cp:revision>19</cp:revision>
  <dcterms:created xsi:type="dcterms:W3CDTF">2023-07-07T15:32:05Z</dcterms:created>
  <dcterms:modified xsi:type="dcterms:W3CDTF">2023-08-14T12:48:43Z</dcterms:modified>
</cp:coreProperties>
</file>